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Default Extension="jpg" ContentType="image/jpg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/Relationships>
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225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55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225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632463" y="3508377"/>
            <a:ext cx="4410710" cy="0"/>
          </a:xfrm>
          <a:custGeom>
            <a:avLst/>
            <a:gdLst/>
            <a:ahLst/>
            <a:cxnLst/>
            <a:rect l="l" t="t" r="r" b="b"/>
            <a:pathLst>
              <a:path w="4410709" h="0">
                <a:moveTo>
                  <a:pt x="0" y="0"/>
                </a:moveTo>
                <a:lnTo>
                  <a:pt x="4410115" y="0"/>
                </a:lnTo>
              </a:path>
            </a:pathLst>
          </a:custGeom>
          <a:ln w="23750">
            <a:solidFill>
              <a:srgbClr val="FFD03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2632463" y="7472905"/>
            <a:ext cx="4410710" cy="0"/>
          </a:xfrm>
          <a:custGeom>
            <a:avLst/>
            <a:gdLst/>
            <a:ahLst/>
            <a:cxnLst/>
            <a:rect l="l" t="t" r="r" b="b"/>
            <a:pathLst>
              <a:path w="4410709" h="0">
                <a:moveTo>
                  <a:pt x="0" y="0"/>
                </a:moveTo>
                <a:lnTo>
                  <a:pt x="4410115" y="0"/>
                </a:lnTo>
              </a:path>
            </a:pathLst>
          </a:custGeom>
          <a:ln w="23750">
            <a:solidFill>
              <a:srgbClr val="F1BF2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1244533" y="3600294"/>
            <a:ext cx="4410710" cy="0"/>
          </a:xfrm>
          <a:custGeom>
            <a:avLst/>
            <a:gdLst/>
            <a:ahLst/>
            <a:cxnLst/>
            <a:rect l="l" t="t" r="r" b="b"/>
            <a:pathLst>
              <a:path w="4410709" h="0">
                <a:moveTo>
                  <a:pt x="0" y="0"/>
                </a:moveTo>
                <a:lnTo>
                  <a:pt x="4410115" y="0"/>
                </a:lnTo>
              </a:path>
            </a:pathLst>
          </a:custGeom>
          <a:ln w="23750">
            <a:solidFill>
              <a:srgbClr val="F1BF2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11244533" y="7564821"/>
            <a:ext cx="4410710" cy="0"/>
          </a:xfrm>
          <a:custGeom>
            <a:avLst/>
            <a:gdLst/>
            <a:ahLst/>
            <a:cxnLst/>
            <a:rect l="l" t="t" r="r" b="b"/>
            <a:pathLst>
              <a:path w="4410709" h="0">
                <a:moveTo>
                  <a:pt x="0" y="0"/>
                </a:moveTo>
                <a:lnTo>
                  <a:pt x="4410115" y="0"/>
                </a:lnTo>
              </a:path>
            </a:pathLst>
          </a:custGeom>
          <a:ln w="23750">
            <a:solidFill>
              <a:srgbClr val="F1BF2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0" y="1"/>
            <a:ext cx="2456180" cy="2512695"/>
          </a:xfrm>
          <a:custGeom>
            <a:avLst/>
            <a:gdLst/>
            <a:ahLst/>
            <a:cxnLst/>
            <a:rect l="l" t="t" r="r" b="b"/>
            <a:pathLst>
              <a:path w="2456180" h="2512695">
                <a:moveTo>
                  <a:pt x="2095489" y="1554407"/>
                </a:moveTo>
                <a:lnTo>
                  <a:pt x="2065516" y="1597886"/>
                </a:lnTo>
                <a:lnTo>
                  <a:pt x="2034307" y="1640619"/>
                </a:lnTo>
                <a:lnTo>
                  <a:pt x="2001948" y="1682569"/>
                </a:lnTo>
                <a:lnTo>
                  <a:pt x="1968523" y="1723703"/>
                </a:lnTo>
                <a:lnTo>
                  <a:pt x="1934117" y="1763985"/>
                </a:lnTo>
                <a:lnTo>
                  <a:pt x="1898814" y="1803380"/>
                </a:lnTo>
                <a:lnTo>
                  <a:pt x="1862698" y="1841852"/>
                </a:lnTo>
                <a:lnTo>
                  <a:pt x="1825855" y="1879368"/>
                </a:lnTo>
                <a:lnTo>
                  <a:pt x="1788369" y="1915891"/>
                </a:lnTo>
                <a:lnTo>
                  <a:pt x="1750324" y="1951387"/>
                </a:lnTo>
                <a:lnTo>
                  <a:pt x="1711804" y="1985820"/>
                </a:lnTo>
                <a:lnTo>
                  <a:pt x="1672896" y="2019156"/>
                </a:lnTo>
                <a:lnTo>
                  <a:pt x="1633682" y="2051359"/>
                </a:lnTo>
                <a:lnTo>
                  <a:pt x="1594247" y="2082394"/>
                </a:lnTo>
                <a:lnTo>
                  <a:pt x="1555673" y="2110710"/>
                </a:lnTo>
                <a:lnTo>
                  <a:pt x="1516559" y="2138092"/>
                </a:lnTo>
                <a:lnTo>
                  <a:pt x="1476925" y="2164535"/>
                </a:lnTo>
                <a:lnTo>
                  <a:pt x="1436788" y="2190037"/>
                </a:lnTo>
                <a:lnTo>
                  <a:pt x="1396166" y="2214594"/>
                </a:lnTo>
                <a:lnTo>
                  <a:pt x="1355078" y="2238203"/>
                </a:lnTo>
                <a:lnTo>
                  <a:pt x="1313534" y="2260865"/>
                </a:lnTo>
                <a:lnTo>
                  <a:pt x="1271571" y="2282567"/>
                </a:lnTo>
                <a:lnTo>
                  <a:pt x="1229188" y="2303315"/>
                </a:lnTo>
                <a:lnTo>
                  <a:pt x="1186411" y="2323102"/>
                </a:lnTo>
                <a:lnTo>
                  <a:pt x="1143256" y="2341927"/>
                </a:lnTo>
                <a:lnTo>
                  <a:pt x="1099741" y="2359785"/>
                </a:lnTo>
                <a:lnTo>
                  <a:pt x="1055885" y="2376673"/>
                </a:lnTo>
                <a:lnTo>
                  <a:pt x="1011706" y="2392589"/>
                </a:lnTo>
                <a:lnTo>
                  <a:pt x="967220" y="2407529"/>
                </a:lnTo>
                <a:lnTo>
                  <a:pt x="922447" y="2421490"/>
                </a:lnTo>
                <a:lnTo>
                  <a:pt x="877404" y="2434469"/>
                </a:lnTo>
                <a:lnTo>
                  <a:pt x="832109" y="2446463"/>
                </a:lnTo>
                <a:lnTo>
                  <a:pt x="786580" y="2457468"/>
                </a:lnTo>
                <a:lnTo>
                  <a:pt x="740835" y="2467482"/>
                </a:lnTo>
                <a:lnTo>
                  <a:pt x="694892" y="2476502"/>
                </a:lnTo>
                <a:lnTo>
                  <a:pt x="648769" y="2484524"/>
                </a:lnTo>
                <a:lnTo>
                  <a:pt x="602483" y="2491545"/>
                </a:lnTo>
                <a:lnTo>
                  <a:pt x="556052" y="2497562"/>
                </a:lnTo>
                <a:lnTo>
                  <a:pt x="509496" y="2502573"/>
                </a:lnTo>
                <a:lnTo>
                  <a:pt x="462830" y="2506573"/>
                </a:lnTo>
                <a:lnTo>
                  <a:pt x="416074" y="2509560"/>
                </a:lnTo>
                <a:lnTo>
                  <a:pt x="369245" y="2511530"/>
                </a:lnTo>
                <a:lnTo>
                  <a:pt x="322362" y="2512481"/>
                </a:lnTo>
                <a:lnTo>
                  <a:pt x="275441" y="2512409"/>
                </a:lnTo>
                <a:lnTo>
                  <a:pt x="228502" y="2511311"/>
                </a:lnTo>
                <a:lnTo>
                  <a:pt x="181561" y="2509185"/>
                </a:lnTo>
                <a:lnTo>
                  <a:pt x="134637" y="2506026"/>
                </a:lnTo>
                <a:lnTo>
                  <a:pt x="87748" y="2501833"/>
                </a:lnTo>
                <a:lnTo>
                  <a:pt x="40912" y="2496601"/>
                </a:lnTo>
                <a:lnTo>
                  <a:pt x="0" y="2491112"/>
                </a:lnTo>
                <a:lnTo>
                  <a:pt x="0" y="0"/>
                </a:lnTo>
                <a:lnTo>
                  <a:pt x="2424242" y="0"/>
                </a:lnTo>
                <a:lnTo>
                  <a:pt x="2432256" y="50245"/>
                </a:lnTo>
                <a:lnTo>
                  <a:pt x="2438591" y="96758"/>
                </a:lnTo>
                <a:lnTo>
                  <a:pt x="2443941" y="143405"/>
                </a:lnTo>
                <a:lnTo>
                  <a:pt x="2448302" y="190167"/>
                </a:lnTo>
                <a:lnTo>
                  <a:pt x="2451672" y="237026"/>
                </a:lnTo>
                <a:lnTo>
                  <a:pt x="2454046" y="283963"/>
                </a:lnTo>
                <a:lnTo>
                  <a:pt x="2455421" y="330959"/>
                </a:lnTo>
                <a:lnTo>
                  <a:pt x="2455795" y="377997"/>
                </a:lnTo>
                <a:lnTo>
                  <a:pt x="2455163" y="425057"/>
                </a:lnTo>
                <a:lnTo>
                  <a:pt x="2453523" y="472121"/>
                </a:lnTo>
                <a:lnTo>
                  <a:pt x="2450871" y="519170"/>
                </a:lnTo>
                <a:lnTo>
                  <a:pt x="2447203" y="566192"/>
                </a:lnTo>
                <a:lnTo>
                  <a:pt x="2442517" y="613150"/>
                </a:lnTo>
                <a:lnTo>
                  <a:pt x="2436809" y="660043"/>
                </a:lnTo>
                <a:lnTo>
                  <a:pt x="2430076" y="706848"/>
                </a:lnTo>
                <a:lnTo>
                  <a:pt x="2422314" y="753546"/>
                </a:lnTo>
                <a:lnTo>
                  <a:pt x="2413521" y="800117"/>
                </a:lnTo>
                <a:lnTo>
                  <a:pt x="2403692" y="846544"/>
                </a:lnTo>
                <a:lnTo>
                  <a:pt x="2392824" y="892808"/>
                </a:lnTo>
                <a:lnTo>
                  <a:pt x="2392171" y="897959"/>
                </a:lnTo>
                <a:lnTo>
                  <a:pt x="2389589" y="901819"/>
                </a:lnTo>
                <a:lnTo>
                  <a:pt x="2388936" y="906970"/>
                </a:lnTo>
                <a:lnTo>
                  <a:pt x="2375588" y="954655"/>
                </a:lnTo>
                <a:lnTo>
                  <a:pt x="2361091" y="1002231"/>
                </a:lnTo>
                <a:lnTo>
                  <a:pt x="2345440" y="1049670"/>
                </a:lnTo>
                <a:lnTo>
                  <a:pt x="2328629" y="1096944"/>
                </a:lnTo>
                <a:lnTo>
                  <a:pt x="2310652" y="1144024"/>
                </a:lnTo>
                <a:lnTo>
                  <a:pt x="2291504" y="1190884"/>
                </a:lnTo>
                <a:lnTo>
                  <a:pt x="2271179" y="1237493"/>
                </a:lnTo>
                <a:lnTo>
                  <a:pt x="2249672" y="1283825"/>
                </a:lnTo>
                <a:lnTo>
                  <a:pt x="2226977" y="1329851"/>
                </a:lnTo>
                <a:lnTo>
                  <a:pt x="2203089" y="1375543"/>
                </a:lnTo>
                <a:lnTo>
                  <a:pt x="2178002" y="1420873"/>
                </a:lnTo>
                <a:lnTo>
                  <a:pt x="2151710" y="1465812"/>
                </a:lnTo>
                <a:lnTo>
                  <a:pt x="2124207" y="1510333"/>
                </a:lnTo>
                <a:lnTo>
                  <a:pt x="2095489" y="1554407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16011726" y="0"/>
            <a:ext cx="2276475" cy="2584450"/>
          </a:xfrm>
          <a:custGeom>
            <a:avLst/>
            <a:gdLst/>
            <a:ahLst/>
            <a:cxnLst/>
            <a:rect l="l" t="t" r="r" b="b"/>
            <a:pathLst>
              <a:path w="2276475" h="2584450">
                <a:moveTo>
                  <a:pt x="392927" y="1674398"/>
                </a:moveTo>
                <a:lnTo>
                  <a:pt x="363153" y="1630782"/>
                </a:lnTo>
                <a:lnTo>
                  <a:pt x="334520" y="1586283"/>
                </a:lnTo>
                <a:lnTo>
                  <a:pt x="307031" y="1540991"/>
                </a:lnTo>
                <a:lnTo>
                  <a:pt x="280687" y="1495000"/>
                </a:lnTo>
                <a:lnTo>
                  <a:pt x="255491" y="1448399"/>
                </a:lnTo>
                <a:lnTo>
                  <a:pt x="231446" y="1401281"/>
                </a:lnTo>
                <a:lnTo>
                  <a:pt x="208554" y="1353737"/>
                </a:lnTo>
                <a:lnTo>
                  <a:pt x="186817" y="1305859"/>
                </a:lnTo>
                <a:lnTo>
                  <a:pt x="166237" y="1257738"/>
                </a:lnTo>
                <a:lnTo>
                  <a:pt x="146817" y="1209466"/>
                </a:lnTo>
                <a:lnTo>
                  <a:pt x="128559" y="1161133"/>
                </a:lnTo>
                <a:lnTo>
                  <a:pt x="111464" y="1112833"/>
                </a:lnTo>
                <a:lnTo>
                  <a:pt x="95537" y="1064655"/>
                </a:lnTo>
                <a:lnTo>
                  <a:pt x="80778" y="1016692"/>
                </a:lnTo>
                <a:lnTo>
                  <a:pt x="68246" y="970510"/>
                </a:lnTo>
                <a:lnTo>
                  <a:pt x="56781" y="924162"/>
                </a:lnTo>
                <a:lnTo>
                  <a:pt x="46378" y="877666"/>
                </a:lnTo>
                <a:lnTo>
                  <a:pt x="37035" y="831040"/>
                </a:lnTo>
                <a:lnTo>
                  <a:pt x="28747" y="784301"/>
                </a:lnTo>
                <a:lnTo>
                  <a:pt x="21512" y="737468"/>
                </a:lnTo>
                <a:lnTo>
                  <a:pt x="15325" y="690551"/>
                </a:lnTo>
                <a:lnTo>
                  <a:pt x="10184" y="643589"/>
                </a:lnTo>
                <a:lnTo>
                  <a:pt x="6084" y="596579"/>
                </a:lnTo>
                <a:lnTo>
                  <a:pt x="3023" y="549546"/>
                </a:lnTo>
                <a:lnTo>
                  <a:pt x="996" y="502508"/>
                </a:lnTo>
                <a:lnTo>
                  <a:pt x="0" y="455482"/>
                </a:lnTo>
                <a:lnTo>
                  <a:pt x="31" y="408487"/>
                </a:lnTo>
                <a:lnTo>
                  <a:pt x="1086" y="361540"/>
                </a:lnTo>
                <a:lnTo>
                  <a:pt x="3162" y="314659"/>
                </a:lnTo>
                <a:lnTo>
                  <a:pt x="6255" y="267862"/>
                </a:lnTo>
                <a:lnTo>
                  <a:pt x="10361" y="221166"/>
                </a:lnTo>
                <a:lnTo>
                  <a:pt x="15476" y="174590"/>
                </a:lnTo>
                <a:lnTo>
                  <a:pt x="21598" y="128152"/>
                </a:lnTo>
                <a:lnTo>
                  <a:pt x="28723" y="81869"/>
                </a:lnTo>
                <a:lnTo>
                  <a:pt x="36847" y="35759"/>
                </a:lnTo>
                <a:lnTo>
                  <a:pt x="2276273" y="0"/>
                </a:lnTo>
                <a:lnTo>
                  <a:pt x="2276273" y="2581473"/>
                </a:lnTo>
                <a:lnTo>
                  <a:pt x="2234315" y="2583318"/>
                </a:lnTo>
                <a:lnTo>
                  <a:pt x="2187325" y="2584371"/>
                </a:lnTo>
                <a:lnTo>
                  <a:pt x="2140342" y="2584413"/>
                </a:lnTo>
                <a:lnTo>
                  <a:pt x="2093386" y="2583449"/>
                </a:lnTo>
                <a:lnTo>
                  <a:pt x="2046474" y="2581482"/>
                </a:lnTo>
                <a:lnTo>
                  <a:pt x="1999626" y="2578515"/>
                </a:lnTo>
                <a:lnTo>
                  <a:pt x="1952860" y="2574553"/>
                </a:lnTo>
                <a:lnTo>
                  <a:pt x="1906193" y="2569598"/>
                </a:lnTo>
                <a:lnTo>
                  <a:pt x="1859646" y="2563655"/>
                </a:lnTo>
                <a:lnTo>
                  <a:pt x="1813236" y="2556726"/>
                </a:lnTo>
                <a:lnTo>
                  <a:pt x="1766982" y="2548816"/>
                </a:lnTo>
                <a:lnTo>
                  <a:pt x="1720902" y="2539927"/>
                </a:lnTo>
                <a:lnTo>
                  <a:pt x="1675016" y="2530065"/>
                </a:lnTo>
                <a:lnTo>
                  <a:pt x="1629340" y="2519231"/>
                </a:lnTo>
                <a:lnTo>
                  <a:pt x="1583895" y="2507430"/>
                </a:lnTo>
                <a:lnTo>
                  <a:pt x="1538697" y="2494665"/>
                </a:lnTo>
                <a:lnTo>
                  <a:pt x="1493767" y="2480940"/>
                </a:lnTo>
                <a:lnTo>
                  <a:pt x="1449122" y="2466258"/>
                </a:lnTo>
                <a:lnTo>
                  <a:pt x="1404781" y="2450623"/>
                </a:lnTo>
                <a:lnTo>
                  <a:pt x="1360763" y="2434039"/>
                </a:lnTo>
                <a:lnTo>
                  <a:pt x="1317086" y="2416509"/>
                </a:lnTo>
                <a:lnTo>
                  <a:pt x="1273768" y="2398036"/>
                </a:lnTo>
                <a:lnTo>
                  <a:pt x="1230827" y="2378625"/>
                </a:lnTo>
                <a:lnTo>
                  <a:pt x="1188278" y="2358275"/>
                </a:lnTo>
                <a:lnTo>
                  <a:pt x="1146155" y="2337000"/>
                </a:lnTo>
                <a:lnTo>
                  <a:pt x="1104460" y="2314793"/>
                </a:lnTo>
                <a:lnTo>
                  <a:pt x="1063217" y="2291663"/>
                </a:lnTo>
                <a:lnTo>
                  <a:pt x="1022445" y="2267611"/>
                </a:lnTo>
                <a:lnTo>
                  <a:pt x="982161" y="2242641"/>
                </a:lnTo>
                <a:lnTo>
                  <a:pt x="942385" y="2216758"/>
                </a:lnTo>
                <a:lnTo>
                  <a:pt x="903135" y="2189965"/>
                </a:lnTo>
                <a:lnTo>
                  <a:pt x="898564" y="2187502"/>
                </a:lnTo>
                <a:lnTo>
                  <a:pt x="895892" y="2183703"/>
                </a:lnTo>
                <a:lnTo>
                  <a:pt x="891322" y="2181240"/>
                </a:lnTo>
                <a:lnTo>
                  <a:pt x="851639" y="2151621"/>
                </a:lnTo>
                <a:lnTo>
                  <a:pt x="812471" y="2120969"/>
                </a:lnTo>
                <a:lnTo>
                  <a:pt x="773847" y="2089290"/>
                </a:lnTo>
                <a:lnTo>
                  <a:pt x="735794" y="2056587"/>
                </a:lnTo>
                <a:lnTo>
                  <a:pt x="698341" y="2022867"/>
                </a:lnTo>
                <a:lnTo>
                  <a:pt x="661517" y="1988134"/>
                </a:lnTo>
                <a:lnTo>
                  <a:pt x="625348" y="1952394"/>
                </a:lnTo>
                <a:lnTo>
                  <a:pt x="589865" y="1915650"/>
                </a:lnTo>
                <a:lnTo>
                  <a:pt x="555094" y="1877908"/>
                </a:lnTo>
                <a:lnTo>
                  <a:pt x="521065" y="1839172"/>
                </a:lnTo>
                <a:lnTo>
                  <a:pt x="487805" y="1799449"/>
                </a:lnTo>
                <a:lnTo>
                  <a:pt x="455344" y="1758742"/>
                </a:lnTo>
                <a:lnTo>
                  <a:pt x="423708" y="1717057"/>
                </a:lnTo>
                <a:lnTo>
                  <a:pt x="392927" y="1674398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225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225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553221" y="11"/>
            <a:ext cx="1616075" cy="1446530"/>
          </a:xfrm>
          <a:custGeom>
            <a:avLst/>
            <a:gdLst/>
            <a:ahLst/>
            <a:cxnLst/>
            <a:rect l="l" t="t" r="r" b="b"/>
            <a:pathLst>
              <a:path w="1616075" h="1446530">
                <a:moveTo>
                  <a:pt x="125361" y="0"/>
                </a:moveTo>
                <a:lnTo>
                  <a:pt x="98272" y="0"/>
                </a:lnTo>
                <a:lnTo>
                  <a:pt x="85940" y="39408"/>
                </a:lnTo>
                <a:lnTo>
                  <a:pt x="125361" y="0"/>
                </a:lnTo>
                <a:close/>
              </a:path>
              <a:path w="1616075" h="1446530">
                <a:moveTo>
                  <a:pt x="622046" y="0"/>
                </a:moveTo>
                <a:lnTo>
                  <a:pt x="249567" y="0"/>
                </a:lnTo>
                <a:lnTo>
                  <a:pt x="43891" y="205676"/>
                </a:lnTo>
                <a:lnTo>
                  <a:pt x="33769" y="257149"/>
                </a:lnTo>
                <a:lnTo>
                  <a:pt x="25019" y="308914"/>
                </a:lnTo>
                <a:lnTo>
                  <a:pt x="17551" y="360819"/>
                </a:lnTo>
                <a:lnTo>
                  <a:pt x="11404" y="412864"/>
                </a:lnTo>
                <a:lnTo>
                  <a:pt x="6565" y="465035"/>
                </a:lnTo>
                <a:lnTo>
                  <a:pt x="3048" y="517309"/>
                </a:lnTo>
                <a:lnTo>
                  <a:pt x="863" y="569658"/>
                </a:lnTo>
                <a:lnTo>
                  <a:pt x="0" y="622046"/>
                </a:lnTo>
                <a:lnTo>
                  <a:pt x="622046" y="0"/>
                </a:lnTo>
                <a:close/>
              </a:path>
              <a:path w="1616075" h="1446530">
                <a:moveTo>
                  <a:pt x="1118819" y="0"/>
                </a:moveTo>
                <a:lnTo>
                  <a:pt x="746252" y="0"/>
                </a:lnTo>
                <a:lnTo>
                  <a:pt x="3276" y="742975"/>
                </a:lnTo>
                <a:lnTo>
                  <a:pt x="5956" y="784237"/>
                </a:lnTo>
                <a:lnTo>
                  <a:pt x="9436" y="825512"/>
                </a:lnTo>
                <a:lnTo>
                  <a:pt x="13754" y="866521"/>
                </a:lnTo>
                <a:lnTo>
                  <a:pt x="18935" y="907694"/>
                </a:lnTo>
                <a:lnTo>
                  <a:pt x="24892" y="948664"/>
                </a:lnTo>
                <a:lnTo>
                  <a:pt x="31699" y="989545"/>
                </a:lnTo>
                <a:lnTo>
                  <a:pt x="39370" y="1030325"/>
                </a:lnTo>
                <a:lnTo>
                  <a:pt x="47815" y="1070902"/>
                </a:lnTo>
                <a:lnTo>
                  <a:pt x="1118819" y="0"/>
                </a:lnTo>
                <a:close/>
              </a:path>
              <a:path w="1616075" h="1446530">
                <a:moveTo>
                  <a:pt x="1615478" y="0"/>
                </a:moveTo>
                <a:lnTo>
                  <a:pt x="1242936" y="0"/>
                </a:lnTo>
                <a:lnTo>
                  <a:pt x="72313" y="1170609"/>
                </a:lnTo>
                <a:lnTo>
                  <a:pt x="84759" y="1213713"/>
                </a:lnTo>
                <a:lnTo>
                  <a:pt x="89357" y="1229144"/>
                </a:lnTo>
                <a:lnTo>
                  <a:pt x="103898" y="1275295"/>
                </a:lnTo>
                <a:lnTo>
                  <a:pt x="128092" y="1344295"/>
                </a:lnTo>
                <a:lnTo>
                  <a:pt x="154813" y="1412582"/>
                </a:lnTo>
                <a:lnTo>
                  <a:pt x="169138" y="1446403"/>
                </a:lnTo>
                <a:lnTo>
                  <a:pt x="161547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5761538" y="11"/>
            <a:ext cx="2526665" cy="2683510"/>
          </a:xfrm>
          <a:custGeom>
            <a:avLst/>
            <a:gdLst/>
            <a:ahLst/>
            <a:cxnLst/>
            <a:rect l="l" t="t" r="r" b="b"/>
            <a:pathLst>
              <a:path w="2526665" h="2683510">
                <a:moveTo>
                  <a:pt x="1903857" y="0"/>
                </a:moveTo>
                <a:lnTo>
                  <a:pt x="1531302" y="0"/>
                </a:lnTo>
                <a:lnTo>
                  <a:pt x="385114" y="1146111"/>
                </a:lnTo>
                <a:lnTo>
                  <a:pt x="0" y="1531302"/>
                </a:lnTo>
                <a:lnTo>
                  <a:pt x="22872" y="1576743"/>
                </a:lnTo>
                <a:lnTo>
                  <a:pt x="47028" y="1621701"/>
                </a:lnTo>
                <a:lnTo>
                  <a:pt x="72313" y="1666113"/>
                </a:lnTo>
                <a:lnTo>
                  <a:pt x="98780" y="1710143"/>
                </a:lnTo>
                <a:lnTo>
                  <a:pt x="126517" y="1753552"/>
                </a:lnTo>
                <a:lnTo>
                  <a:pt x="135991" y="1767916"/>
                </a:lnTo>
                <a:lnTo>
                  <a:pt x="757682" y="1146111"/>
                </a:lnTo>
                <a:lnTo>
                  <a:pt x="1903857" y="0"/>
                </a:lnTo>
                <a:close/>
              </a:path>
              <a:path w="2526665" h="2683510">
                <a:moveTo>
                  <a:pt x="2400604" y="0"/>
                </a:moveTo>
                <a:lnTo>
                  <a:pt x="2028037" y="0"/>
                </a:lnTo>
                <a:lnTo>
                  <a:pt x="187083" y="1841030"/>
                </a:lnTo>
                <a:lnTo>
                  <a:pt x="210502" y="1872221"/>
                </a:lnTo>
                <a:lnTo>
                  <a:pt x="234518" y="1903133"/>
                </a:lnTo>
                <a:lnTo>
                  <a:pt x="260972" y="1935683"/>
                </a:lnTo>
                <a:lnTo>
                  <a:pt x="288099" y="1967852"/>
                </a:lnTo>
                <a:lnTo>
                  <a:pt x="321868" y="2006193"/>
                </a:lnTo>
                <a:lnTo>
                  <a:pt x="356628" y="2043836"/>
                </a:lnTo>
                <a:lnTo>
                  <a:pt x="497382" y="1903133"/>
                </a:lnTo>
                <a:lnTo>
                  <a:pt x="2400604" y="0"/>
                </a:lnTo>
                <a:close/>
              </a:path>
              <a:path w="2526665" h="2683510">
                <a:moveTo>
                  <a:pt x="2526461" y="2481745"/>
                </a:moveTo>
                <a:lnTo>
                  <a:pt x="2400846" y="2607348"/>
                </a:lnTo>
                <a:lnTo>
                  <a:pt x="2447010" y="2593898"/>
                </a:lnTo>
                <a:lnTo>
                  <a:pt x="2492895" y="2579344"/>
                </a:lnTo>
                <a:lnTo>
                  <a:pt x="2526461" y="2567825"/>
                </a:lnTo>
                <a:lnTo>
                  <a:pt x="2526461" y="2481745"/>
                </a:lnTo>
                <a:close/>
              </a:path>
              <a:path w="2526665" h="2683510">
                <a:moveTo>
                  <a:pt x="2526461" y="1985213"/>
                </a:moveTo>
                <a:lnTo>
                  <a:pt x="2459317" y="2052358"/>
                </a:lnTo>
                <a:lnTo>
                  <a:pt x="2169769" y="2341803"/>
                </a:lnTo>
                <a:lnTo>
                  <a:pt x="1828330" y="2683230"/>
                </a:lnTo>
                <a:lnTo>
                  <a:pt x="1873415" y="2683103"/>
                </a:lnTo>
                <a:lnTo>
                  <a:pt x="1918449" y="2681986"/>
                </a:lnTo>
                <a:lnTo>
                  <a:pt x="1963420" y="2679877"/>
                </a:lnTo>
                <a:lnTo>
                  <a:pt x="2008352" y="2676829"/>
                </a:lnTo>
                <a:lnTo>
                  <a:pt x="2046859" y="2673540"/>
                </a:lnTo>
                <a:lnTo>
                  <a:pt x="2085263" y="2669514"/>
                </a:lnTo>
                <a:lnTo>
                  <a:pt x="2123630" y="2664701"/>
                </a:lnTo>
                <a:lnTo>
                  <a:pt x="2161908" y="2659176"/>
                </a:lnTo>
                <a:lnTo>
                  <a:pt x="2200084" y="2652928"/>
                </a:lnTo>
                <a:lnTo>
                  <a:pt x="2238159" y="2645943"/>
                </a:lnTo>
                <a:lnTo>
                  <a:pt x="2526461" y="2357640"/>
                </a:lnTo>
                <a:lnTo>
                  <a:pt x="2526461" y="1985213"/>
                </a:lnTo>
                <a:close/>
              </a:path>
              <a:path w="2526665" h="2683510">
                <a:moveTo>
                  <a:pt x="2526461" y="1488427"/>
                </a:moveTo>
                <a:lnTo>
                  <a:pt x="1610347" y="2404529"/>
                </a:lnTo>
                <a:lnTo>
                  <a:pt x="1384084" y="2630881"/>
                </a:lnTo>
                <a:lnTo>
                  <a:pt x="1414195" y="2637574"/>
                </a:lnTo>
                <a:lnTo>
                  <a:pt x="1474673" y="2649588"/>
                </a:lnTo>
                <a:lnTo>
                  <a:pt x="1545564" y="2661310"/>
                </a:lnTo>
                <a:lnTo>
                  <a:pt x="1586242" y="2666885"/>
                </a:lnTo>
                <a:lnTo>
                  <a:pt x="1627022" y="2671661"/>
                </a:lnTo>
                <a:lnTo>
                  <a:pt x="1667865" y="2675610"/>
                </a:lnTo>
                <a:lnTo>
                  <a:pt x="1708746" y="2678760"/>
                </a:lnTo>
                <a:lnTo>
                  <a:pt x="2526461" y="1861045"/>
                </a:lnTo>
                <a:lnTo>
                  <a:pt x="2526461" y="1488427"/>
                </a:lnTo>
                <a:close/>
              </a:path>
              <a:path w="2526665" h="2683510">
                <a:moveTo>
                  <a:pt x="2526461" y="991781"/>
                </a:moveTo>
                <a:lnTo>
                  <a:pt x="1011542" y="2506776"/>
                </a:lnTo>
                <a:lnTo>
                  <a:pt x="1061910" y="2528328"/>
                </a:lnTo>
                <a:lnTo>
                  <a:pt x="1112761" y="2548496"/>
                </a:lnTo>
                <a:lnTo>
                  <a:pt x="1164031" y="2567254"/>
                </a:lnTo>
                <a:lnTo>
                  <a:pt x="1215504" y="2584577"/>
                </a:lnTo>
                <a:lnTo>
                  <a:pt x="1215656" y="2584627"/>
                </a:lnTo>
                <a:lnTo>
                  <a:pt x="1250365" y="2595372"/>
                </a:lnTo>
                <a:lnTo>
                  <a:pt x="1285138" y="2605557"/>
                </a:lnTo>
                <a:lnTo>
                  <a:pt x="2526461" y="1364246"/>
                </a:lnTo>
                <a:lnTo>
                  <a:pt x="2526461" y="991781"/>
                </a:lnTo>
                <a:close/>
              </a:path>
              <a:path w="2526665" h="2683510">
                <a:moveTo>
                  <a:pt x="2526461" y="494982"/>
                </a:moveTo>
                <a:lnTo>
                  <a:pt x="1058214" y="1963127"/>
                </a:lnTo>
                <a:lnTo>
                  <a:pt x="692416" y="2329078"/>
                </a:lnTo>
                <a:lnTo>
                  <a:pt x="699516" y="2333891"/>
                </a:lnTo>
                <a:lnTo>
                  <a:pt x="735330" y="2357475"/>
                </a:lnTo>
                <a:lnTo>
                  <a:pt x="768375" y="2378341"/>
                </a:lnTo>
                <a:lnTo>
                  <a:pt x="805954" y="2400960"/>
                </a:lnTo>
                <a:lnTo>
                  <a:pt x="850201" y="2426258"/>
                </a:lnTo>
                <a:lnTo>
                  <a:pt x="901306" y="2453729"/>
                </a:lnTo>
                <a:lnTo>
                  <a:pt x="927074" y="2466873"/>
                </a:lnTo>
                <a:lnTo>
                  <a:pt x="1133297" y="2260739"/>
                </a:lnTo>
                <a:lnTo>
                  <a:pt x="2526461" y="867498"/>
                </a:lnTo>
                <a:lnTo>
                  <a:pt x="2526461" y="494982"/>
                </a:lnTo>
                <a:close/>
              </a:path>
              <a:path w="2526665" h="2683510">
                <a:moveTo>
                  <a:pt x="2526461" y="0"/>
                </a:moveTo>
                <a:lnTo>
                  <a:pt x="2524785" y="0"/>
                </a:lnTo>
                <a:lnTo>
                  <a:pt x="775728" y="1749056"/>
                </a:lnTo>
                <a:lnTo>
                  <a:pt x="418592" y="2106142"/>
                </a:lnTo>
                <a:lnTo>
                  <a:pt x="475945" y="2159292"/>
                </a:lnTo>
                <a:lnTo>
                  <a:pt x="511136" y="2190242"/>
                </a:lnTo>
                <a:lnTo>
                  <a:pt x="546849" y="2220264"/>
                </a:lnTo>
                <a:lnTo>
                  <a:pt x="583082" y="2249335"/>
                </a:lnTo>
                <a:lnTo>
                  <a:pt x="619836" y="2277427"/>
                </a:lnTo>
                <a:lnTo>
                  <a:pt x="2526461" y="370827"/>
                </a:lnTo>
                <a:lnTo>
                  <a:pt x="252646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4852282" y="284949"/>
            <a:ext cx="3099435" cy="3099435"/>
          </a:xfrm>
          <a:custGeom>
            <a:avLst/>
            <a:gdLst/>
            <a:ahLst/>
            <a:cxnLst/>
            <a:rect l="l" t="t" r="r" b="b"/>
            <a:pathLst>
              <a:path w="3099434" h="3099435">
                <a:moveTo>
                  <a:pt x="1094117" y="68135"/>
                </a:moveTo>
                <a:lnTo>
                  <a:pt x="1042238" y="85064"/>
                </a:lnTo>
                <a:lnTo>
                  <a:pt x="991184" y="103797"/>
                </a:lnTo>
                <a:lnTo>
                  <a:pt x="940993" y="124244"/>
                </a:lnTo>
                <a:lnTo>
                  <a:pt x="891692" y="146342"/>
                </a:lnTo>
                <a:lnTo>
                  <a:pt x="146342" y="891705"/>
                </a:lnTo>
                <a:lnTo>
                  <a:pt x="124269" y="940993"/>
                </a:lnTo>
                <a:lnTo>
                  <a:pt x="103847" y="991196"/>
                </a:lnTo>
                <a:lnTo>
                  <a:pt x="85115" y="1042250"/>
                </a:lnTo>
                <a:lnTo>
                  <a:pt x="68122" y="1094117"/>
                </a:lnTo>
                <a:lnTo>
                  <a:pt x="1094117" y="68135"/>
                </a:lnTo>
                <a:close/>
              </a:path>
              <a:path w="3099434" h="3099435">
                <a:moveTo>
                  <a:pt x="1655267" y="3670"/>
                </a:moveTo>
                <a:lnTo>
                  <a:pt x="1629054" y="2095"/>
                </a:lnTo>
                <a:lnTo>
                  <a:pt x="1602714" y="952"/>
                </a:lnTo>
                <a:lnTo>
                  <a:pt x="1576235" y="241"/>
                </a:lnTo>
                <a:lnTo>
                  <a:pt x="1549666" y="0"/>
                </a:lnTo>
                <a:lnTo>
                  <a:pt x="1544688" y="0"/>
                </a:lnTo>
                <a:lnTo>
                  <a:pt x="1534591" y="266"/>
                </a:lnTo>
                <a:lnTo>
                  <a:pt x="254" y="1534604"/>
                </a:lnTo>
                <a:lnTo>
                  <a:pt x="0" y="1544561"/>
                </a:lnTo>
                <a:lnTo>
                  <a:pt x="0" y="1549666"/>
                </a:lnTo>
                <a:lnTo>
                  <a:pt x="241" y="1576247"/>
                </a:lnTo>
                <a:lnTo>
                  <a:pt x="952" y="1602714"/>
                </a:lnTo>
                <a:lnTo>
                  <a:pt x="2095" y="1629054"/>
                </a:lnTo>
                <a:lnTo>
                  <a:pt x="3670" y="1655267"/>
                </a:lnTo>
                <a:lnTo>
                  <a:pt x="1655267" y="3670"/>
                </a:lnTo>
                <a:close/>
              </a:path>
              <a:path w="3099434" h="3099435">
                <a:moveTo>
                  <a:pt x="2067052" y="88544"/>
                </a:moveTo>
                <a:lnTo>
                  <a:pt x="2043785" y="80543"/>
                </a:lnTo>
                <a:lnTo>
                  <a:pt x="2020354" y="72847"/>
                </a:lnTo>
                <a:lnTo>
                  <a:pt x="1996757" y="65506"/>
                </a:lnTo>
                <a:lnTo>
                  <a:pt x="1972983" y="58534"/>
                </a:lnTo>
                <a:lnTo>
                  <a:pt x="58559" y="1972957"/>
                </a:lnTo>
                <a:lnTo>
                  <a:pt x="65532" y="1996706"/>
                </a:lnTo>
                <a:lnTo>
                  <a:pt x="72872" y="2020303"/>
                </a:lnTo>
                <a:lnTo>
                  <a:pt x="80556" y="2043734"/>
                </a:lnTo>
                <a:lnTo>
                  <a:pt x="88569" y="2067026"/>
                </a:lnTo>
                <a:lnTo>
                  <a:pt x="2067052" y="88544"/>
                </a:lnTo>
                <a:close/>
              </a:path>
              <a:path w="3099434" h="3099435">
                <a:moveTo>
                  <a:pt x="2398915" y="253441"/>
                </a:moveTo>
                <a:lnTo>
                  <a:pt x="2380043" y="241185"/>
                </a:lnTo>
                <a:lnTo>
                  <a:pt x="2360968" y="229184"/>
                </a:lnTo>
                <a:lnTo>
                  <a:pt x="2341664" y="217462"/>
                </a:lnTo>
                <a:lnTo>
                  <a:pt x="2322144" y="206006"/>
                </a:lnTo>
                <a:lnTo>
                  <a:pt x="205955" y="2322195"/>
                </a:lnTo>
                <a:lnTo>
                  <a:pt x="217398" y="2341689"/>
                </a:lnTo>
                <a:lnTo>
                  <a:pt x="229133" y="2360993"/>
                </a:lnTo>
                <a:lnTo>
                  <a:pt x="241122" y="2380094"/>
                </a:lnTo>
                <a:lnTo>
                  <a:pt x="253377" y="2399030"/>
                </a:lnTo>
                <a:lnTo>
                  <a:pt x="2398915" y="253441"/>
                </a:lnTo>
                <a:close/>
              </a:path>
              <a:path w="3099434" h="3099435">
                <a:moveTo>
                  <a:pt x="2669984" y="479031"/>
                </a:moveTo>
                <a:lnTo>
                  <a:pt x="2654719" y="463308"/>
                </a:lnTo>
                <a:lnTo>
                  <a:pt x="2639187" y="447789"/>
                </a:lnTo>
                <a:lnTo>
                  <a:pt x="2623426" y="432498"/>
                </a:lnTo>
                <a:lnTo>
                  <a:pt x="2607487" y="417449"/>
                </a:lnTo>
                <a:lnTo>
                  <a:pt x="417410" y="2607526"/>
                </a:lnTo>
                <a:lnTo>
                  <a:pt x="432473" y="2623477"/>
                </a:lnTo>
                <a:lnTo>
                  <a:pt x="447763" y="2639225"/>
                </a:lnTo>
                <a:lnTo>
                  <a:pt x="463270" y="2654757"/>
                </a:lnTo>
                <a:lnTo>
                  <a:pt x="478993" y="2670048"/>
                </a:lnTo>
                <a:lnTo>
                  <a:pt x="2669984" y="479031"/>
                </a:lnTo>
                <a:close/>
              </a:path>
              <a:path w="3099434" h="3099435">
                <a:moveTo>
                  <a:pt x="2884195" y="761568"/>
                </a:moveTo>
                <a:lnTo>
                  <a:pt x="2872575" y="742276"/>
                </a:lnTo>
                <a:lnTo>
                  <a:pt x="2860700" y="723163"/>
                </a:lnTo>
                <a:lnTo>
                  <a:pt x="2848546" y="704202"/>
                </a:lnTo>
                <a:lnTo>
                  <a:pt x="2836113" y="685444"/>
                </a:lnTo>
                <a:lnTo>
                  <a:pt x="685482" y="2836087"/>
                </a:lnTo>
                <a:lnTo>
                  <a:pt x="704240" y="2848508"/>
                </a:lnTo>
                <a:lnTo>
                  <a:pt x="723188" y="2860649"/>
                </a:lnTo>
                <a:lnTo>
                  <a:pt x="742315" y="2872511"/>
                </a:lnTo>
                <a:lnTo>
                  <a:pt x="761593" y="2884132"/>
                </a:lnTo>
                <a:lnTo>
                  <a:pt x="2884195" y="761568"/>
                </a:lnTo>
                <a:close/>
              </a:path>
              <a:path w="3099434" h="3099435">
                <a:moveTo>
                  <a:pt x="3035135" y="1107376"/>
                </a:moveTo>
                <a:lnTo>
                  <a:pt x="3027959" y="1083792"/>
                </a:lnTo>
                <a:lnTo>
                  <a:pt x="3020403" y="1060386"/>
                </a:lnTo>
                <a:lnTo>
                  <a:pt x="3012490" y="1037158"/>
                </a:lnTo>
                <a:lnTo>
                  <a:pt x="3004210" y="1014095"/>
                </a:lnTo>
                <a:lnTo>
                  <a:pt x="1014069" y="3004235"/>
                </a:lnTo>
                <a:lnTo>
                  <a:pt x="1037158" y="3012529"/>
                </a:lnTo>
                <a:lnTo>
                  <a:pt x="1060411" y="3020441"/>
                </a:lnTo>
                <a:lnTo>
                  <a:pt x="1083818" y="3027984"/>
                </a:lnTo>
                <a:lnTo>
                  <a:pt x="1107351" y="3035173"/>
                </a:lnTo>
                <a:lnTo>
                  <a:pt x="3035135" y="1107376"/>
                </a:lnTo>
                <a:close/>
              </a:path>
              <a:path w="3099434" h="3099435">
                <a:moveTo>
                  <a:pt x="3041548" y="1970189"/>
                </a:moveTo>
                <a:lnTo>
                  <a:pt x="1970227" y="3041548"/>
                </a:lnTo>
                <a:lnTo>
                  <a:pt x="2019401" y="3026803"/>
                </a:lnTo>
                <a:lnTo>
                  <a:pt x="2067877" y="3010484"/>
                </a:lnTo>
                <a:lnTo>
                  <a:pt x="2115655" y="2992628"/>
                </a:lnTo>
                <a:lnTo>
                  <a:pt x="2162695" y="2973273"/>
                </a:lnTo>
                <a:lnTo>
                  <a:pt x="2973286" y="2162657"/>
                </a:lnTo>
                <a:lnTo>
                  <a:pt x="2992615" y="2115642"/>
                </a:lnTo>
                <a:lnTo>
                  <a:pt x="3010471" y="2067877"/>
                </a:lnTo>
                <a:lnTo>
                  <a:pt x="3026791" y="2019388"/>
                </a:lnTo>
                <a:lnTo>
                  <a:pt x="3041548" y="1970189"/>
                </a:lnTo>
                <a:close/>
              </a:path>
              <a:path w="3099434" h="3099435">
                <a:moveTo>
                  <a:pt x="3099193" y="1539963"/>
                </a:moveTo>
                <a:lnTo>
                  <a:pt x="3098736" y="1510055"/>
                </a:lnTo>
                <a:lnTo>
                  <a:pt x="3097707" y="1480235"/>
                </a:lnTo>
                <a:lnTo>
                  <a:pt x="3096120" y="1450555"/>
                </a:lnTo>
                <a:lnTo>
                  <a:pt x="3093961" y="1421003"/>
                </a:lnTo>
                <a:lnTo>
                  <a:pt x="1421003" y="3093961"/>
                </a:lnTo>
                <a:lnTo>
                  <a:pt x="1450555" y="3096107"/>
                </a:lnTo>
                <a:lnTo>
                  <a:pt x="1480235" y="3097707"/>
                </a:lnTo>
                <a:lnTo>
                  <a:pt x="1510055" y="3098736"/>
                </a:lnTo>
                <a:lnTo>
                  <a:pt x="1539963" y="3099193"/>
                </a:lnTo>
                <a:lnTo>
                  <a:pt x="3099193" y="1539963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1430997" y="11"/>
            <a:ext cx="1616075" cy="1446530"/>
          </a:xfrm>
          <a:custGeom>
            <a:avLst/>
            <a:gdLst/>
            <a:ahLst/>
            <a:cxnLst/>
            <a:rect l="l" t="t" r="r" b="b"/>
            <a:pathLst>
              <a:path w="1616075" h="1446530">
                <a:moveTo>
                  <a:pt x="1529537" y="39408"/>
                </a:moveTo>
                <a:lnTo>
                  <a:pt x="1517218" y="0"/>
                </a:lnTo>
                <a:lnTo>
                  <a:pt x="1490116" y="0"/>
                </a:lnTo>
                <a:lnTo>
                  <a:pt x="1529537" y="39408"/>
                </a:lnTo>
                <a:close/>
              </a:path>
              <a:path w="1616075" h="1446530">
                <a:moveTo>
                  <a:pt x="1543164" y="1170609"/>
                </a:moveTo>
                <a:lnTo>
                  <a:pt x="372554" y="0"/>
                </a:lnTo>
                <a:lnTo>
                  <a:pt x="0" y="0"/>
                </a:lnTo>
                <a:lnTo>
                  <a:pt x="1446339" y="1446403"/>
                </a:lnTo>
                <a:lnTo>
                  <a:pt x="1460665" y="1412582"/>
                </a:lnTo>
                <a:lnTo>
                  <a:pt x="1487398" y="1344295"/>
                </a:lnTo>
                <a:lnTo>
                  <a:pt x="1502816" y="1301242"/>
                </a:lnTo>
                <a:lnTo>
                  <a:pt x="1516557" y="1259941"/>
                </a:lnTo>
                <a:lnTo>
                  <a:pt x="1530718" y="1213713"/>
                </a:lnTo>
                <a:lnTo>
                  <a:pt x="1533347" y="1205064"/>
                </a:lnTo>
                <a:lnTo>
                  <a:pt x="1534655" y="1200619"/>
                </a:lnTo>
                <a:lnTo>
                  <a:pt x="1536814" y="1193126"/>
                </a:lnTo>
                <a:lnTo>
                  <a:pt x="1541081" y="1178102"/>
                </a:lnTo>
                <a:lnTo>
                  <a:pt x="1543164" y="1170609"/>
                </a:lnTo>
                <a:close/>
              </a:path>
              <a:path w="1616075" h="1446530">
                <a:moveTo>
                  <a:pt x="1612214" y="742975"/>
                </a:moveTo>
                <a:lnTo>
                  <a:pt x="869238" y="0"/>
                </a:lnTo>
                <a:lnTo>
                  <a:pt x="496658" y="0"/>
                </a:lnTo>
                <a:lnTo>
                  <a:pt x="1567662" y="1070902"/>
                </a:lnTo>
                <a:lnTo>
                  <a:pt x="1571993" y="1050645"/>
                </a:lnTo>
                <a:lnTo>
                  <a:pt x="1580045" y="1009954"/>
                </a:lnTo>
                <a:lnTo>
                  <a:pt x="1587233" y="969111"/>
                </a:lnTo>
                <a:lnTo>
                  <a:pt x="1593659" y="928204"/>
                </a:lnTo>
                <a:lnTo>
                  <a:pt x="1599260" y="887133"/>
                </a:lnTo>
                <a:lnTo>
                  <a:pt x="1603997" y="846023"/>
                </a:lnTo>
                <a:lnTo>
                  <a:pt x="1607896" y="804875"/>
                </a:lnTo>
                <a:lnTo>
                  <a:pt x="1610956" y="763612"/>
                </a:lnTo>
                <a:lnTo>
                  <a:pt x="1612214" y="742975"/>
                </a:lnTo>
                <a:close/>
              </a:path>
              <a:path w="1616075" h="1446530">
                <a:moveTo>
                  <a:pt x="1615490" y="622046"/>
                </a:moveTo>
                <a:lnTo>
                  <a:pt x="1614627" y="569658"/>
                </a:lnTo>
                <a:lnTo>
                  <a:pt x="1612430" y="517309"/>
                </a:lnTo>
                <a:lnTo>
                  <a:pt x="1608924" y="465035"/>
                </a:lnTo>
                <a:lnTo>
                  <a:pt x="1604086" y="412864"/>
                </a:lnTo>
                <a:lnTo>
                  <a:pt x="1597926" y="360819"/>
                </a:lnTo>
                <a:lnTo>
                  <a:pt x="1590459" y="308914"/>
                </a:lnTo>
                <a:lnTo>
                  <a:pt x="1581721" y="257149"/>
                </a:lnTo>
                <a:lnTo>
                  <a:pt x="1571599" y="205676"/>
                </a:lnTo>
                <a:lnTo>
                  <a:pt x="1365923" y="0"/>
                </a:lnTo>
                <a:lnTo>
                  <a:pt x="993432" y="0"/>
                </a:lnTo>
                <a:lnTo>
                  <a:pt x="1615490" y="62204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0" y="11"/>
            <a:ext cx="2838450" cy="2683510"/>
          </a:xfrm>
          <a:custGeom>
            <a:avLst/>
            <a:gdLst/>
            <a:ahLst/>
            <a:cxnLst/>
            <a:rect l="l" t="t" r="r" b="b"/>
            <a:pathLst>
              <a:path w="2838450" h="2683510">
                <a:moveTo>
                  <a:pt x="437311" y="2607348"/>
                </a:moveTo>
                <a:lnTo>
                  <a:pt x="0" y="2170061"/>
                </a:lnTo>
                <a:lnTo>
                  <a:pt x="0" y="2428583"/>
                </a:lnTo>
                <a:lnTo>
                  <a:pt x="76695" y="2468905"/>
                </a:lnTo>
                <a:lnTo>
                  <a:pt x="120561" y="2490063"/>
                </a:lnTo>
                <a:lnTo>
                  <a:pt x="164807" y="2510117"/>
                </a:lnTo>
                <a:lnTo>
                  <a:pt x="209423" y="2529078"/>
                </a:lnTo>
                <a:lnTo>
                  <a:pt x="254381" y="2546934"/>
                </a:lnTo>
                <a:lnTo>
                  <a:pt x="299681" y="2563685"/>
                </a:lnTo>
                <a:lnTo>
                  <a:pt x="345274" y="2579344"/>
                </a:lnTo>
                <a:lnTo>
                  <a:pt x="391160" y="2593898"/>
                </a:lnTo>
                <a:lnTo>
                  <a:pt x="437311" y="2607348"/>
                </a:lnTo>
                <a:close/>
              </a:path>
              <a:path w="2838450" h="2683510">
                <a:moveTo>
                  <a:pt x="1009827" y="2683230"/>
                </a:moveTo>
                <a:lnTo>
                  <a:pt x="0" y="1673491"/>
                </a:lnTo>
                <a:lnTo>
                  <a:pt x="0" y="2045919"/>
                </a:lnTo>
                <a:lnTo>
                  <a:pt x="600011" y="2645943"/>
                </a:lnTo>
                <a:lnTo>
                  <a:pt x="638086" y="2652928"/>
                </a:lnTo>
                <a:lnTo>
                  <a:pt x="676262" y="2659176"/>
                </a:lnTo>
                <a:lnTo>
                  <a:pt x="714540" y="2664701"/>
                </a:lnTo>
                <a:lnTo>
                  <a:pt x="752906" y="2669514"/>
                </a:lnTo>
                <a:lnTo>
                  <a:pt x="791311" y="2673540"/>
                </a:lnTo>
                <a:lnTo>
                  <a:pt x="829818" y="2676829"/>
                </a:lnTo>
                <a:lnTo>
                  <a:pt x="874737" y="2679877"/>
                </a:lnTo>
                <a:lnTo>
                  <a:pt x="919721" y="2681986"/>
                </a:lnTo>
                <a:lnTo>
                  <a:pt x="964755" y="2683103"/>
                </a:lnTo>
                <a:lnTo>
                  <a:pt x="1009827" y="2683230"/>
                </a:lnTo>
                <a:close/>
              </a:path>
              <a:path w="2838450" h="2683510">
                <a:moveTo>
                  <a:pt x="1454086" y="2630881"/>
                </a:moveTo>
                <a:lnTo>
                  <a:pt x="0" y="1176705"/>
                </a:lnTo>
                <a:lnTo>
                  <a:pt x="0" y="1549336"/>
                </a:lnTo>
                <a:lnTo>
                  <a:pt x="1129423" y="2678760"/>
                </a:lnTo>
                <a:lnTo>
                  <a:pt x="1170305" y="2675610"/>
                </a:lnTo>
                <a:lnTo>
                  <a:pt x="1211148" y="2671661"/>
                </a:lnTo>
                <a:lnTo>
                  <a:pt x="1251927" y="2666885"/>
                </a:lnTo>
                <a:lnTo>
                  <a:pt x="1292593" y="2661310"/>
                </a:lnTo>
                <a:lnTo>
                  <a:pt x="1333157" y="2654909"/>
                </a:lnTo>
                <a:lnTo>
                  <a:pt x="1393761" y="2643809"/>
                </a:lnTo>
                <a:lnTo>
                  <a:pt x="1454086" y="2630881"/>
                </a:lnTo>
                <a:close/>
              </a:path>
              <a:path w="2838450" h="2683510">
                <a:moveTo>
                  <a:pt x="1826628" y="2506776"/>
                </a:moveTo>
                <a:lnTo>
                  <a:pt x="0" y="680046"/>
                </a:lnTo>
                <a:lnTo>
                  <a:pt x="0" y="1052525"/>
                </a:lnTo>
                <a:lnTo>
                  <a:pt x="1553019" y="2605557"/>
                </a:lnTo>
                <a:lnTo>
                  <a:pt x="1587792" y="2595372"/>
                </a:lnTo>
                <a:lnTo>
                  <a:pt x="1622463" y="2584577"/>
                </a:lnTo>
                <a:lnTo>
                  <a:pt x="1622666" y="2584577"/>
                </a:lnTo>
                <a:lnTo>
                  <a:pt x="1674126" y="2567254"/>
                </a:lnTo>
                <a:lnTo>
                  <a:pt x="1725396" y="2548496"/>
                </a:lnTo>
                <a:lnTo>
                  <a:pt x="1776260" y="2528328"/>
                </a:lnTo>
                <a:lnTo>
                  <a:pt x="1826628" y="2506776"/>
                </a:lnTo>
                <a:close/>
              </a:path>
              <a:path w="2838450" h="2683510">
                <a:moveTo>
                  <a:pt x="2145741" y="2329078"/>
                </a:moveTo>
                <a:lnTo>
                  <a:pt x="0" y="183286"/>
                </a:lnTo>
                <a:lnTo>
                  <a:pt x="0" y="555764"/>
                </a:lnTo>
                <a:lnTo>
                  <a:pt x="1911096" y="2466873"/>
                </a:lnTo>
                <a:lnTo>
                  <a:pt x="1936864" y="2453729"/>
                </a:lnTo>
                <a:lnTo>
                  <a:pt x="1987956" y="2426258"/>
                </a:lnTo>
                <a:lnTo>
                  <a:pt x="2032203" y="2400960"/>
                </a:lnTo>
                <a:lnTo>
                  <a:pt x="2069795" y="2378341"/>
                </a:lnTo>
                <a:lnTo>
                  <a:pt x="2110016" y="2352814"/>
                </a:lnTo>
                <a:lnTo>
                  <a:pt x="2145741" y="2329078"/>
                </a:lnTo>
                <a:close/>
              </a:path>
              <a:path w="2838450" h="2683510">
                <a:moveTo>
                  <a:pt x="2419566" y="2106142"/>
                </a:moveTo>
                <a:lnTo>
                  <a:pt x="2062416" y="1749056"/>
                </a:lnTo>
                <a:lnTo>
                  <a:pt x="313372" y="0"/>
                </a:lnTo>
                <a:lnTo>
                  <a:pt x="0" y="0"/>
                </a:lnTo>
                <a:lnTo>
                  <a:pt x="0" y="59105"/>
                </a:lnTo>
                <a:lnTo>
                  <a:pt x="2218334" y="2277427"/>
                </a:lnTo>
                <a:lnTo>
                  <a:pt x="2255088" y="2249335"/>
                </a:lnTo>
                <a:lnTo>
                  <a:pt x="2291321" y="2220264"/>
                </a:lnTo>
                <a:lnTo>
                  <a:pt x="2327033" y="2190242"/>
                </a:lnTo>
                <a:lnTo>
                  <a:pt x="2362225" y="2159292"/>
                </a:lnTo>
                <a:lnTo>
                  <a:pt x="2396909" y="2127427"/>
                </a:lnTo>
                <a:lnTo>
                  <a:pt x="2413927" y="2111527"/>
                </a:lnTo>
                <a:lnTo>
                  <a:pt x="2419566" y="2106142"/>
                </a:lnTo>
                <a:close/>
              </a:path>
              <a:path w="2838450" h="2683510">
                <a:moveTo>
                  <a:pt x="2651074" y="1841030"/>
                </a:moveTo>
                <a:lnTo>
                  <a:pt x="810133" y="0"/>
                </a:lnTo>
                <a:lnTo>
                  <a:pt x="437565" y="0"/>
                </a:lnTo>
                <a:lnTo>
                  <a:pt x="2340775" y="1903133"/>
                </a:lnTo>
                <a:lnTo>
                  <a:pt x="2481542" y="2043836"/>
                </a:lnTo>
                <a:lnTo>
                  <a:pt x="2499068" y="2025129"/>
                </a:lnTo>
                <a:lnTo>
                  <a:pt x="2533281" y="1987080"/>
                </a:lnTo>
                <a:lnTo>
                  <a:pt x="2563723" y="1951799"/>
                </a:lnTo>
                <a:lnTo>
                  <a:pt x="2590508" y="1919465"/>
                </a:lnTo>
                <a:lnTo>
                  <a:pt x="2615704" y="1887689"/>
                </a:lnTo>
                <a:lnTo>
                  <a:pt x="2639466" y="1856676"/>
                </a:lnTo>
                <a:lnTo>
                  <a:pt x="2651074" y="1841030"/>
                </a:lnTo>
                <a:close/>
              </a:path>
              <a:path w="2838450" h="2683510">
                <a:moveTo>
                  <a:pt x="2838170" y="1531302"/>
                </a:moveTo>
                <a:lnTo>
                  <a:pt x="2452979" y="1146111"/>
                </a:lnTo>
                <a:lnTo>
                  <a:pt x="1306868" y="0"/>
                </a:lnTo>
                <a:lnTo>
                  <a:pt x="934313" y="0"/>
                </a:lnTo>
                <a:lnTo>
                  <a:pt x="2080488" y="1146111"/>
                </a:lnTo>
                <a:lnTo>
                  <a:pt x="2702179" y="1767916"/>
                </a:lnTo>
                <a:lnTo>
                  <a:pt x="2730271" y="1724660"/>
                </a:lnTo>
                <a:lnTo>
                  <a:pt x="2752775" y="1688172"/>
                </a:lnTo>
                <a:lnTo>
                  <a:pt x="2778620" y="1643964"/>
                </a:lnTo>
                <a:lnTo>
                  <a:pt x="2803360" y="1599272"/>
                </a:lnTo>
                <a:lnTo>
                  <a:pt x="2826893" y="1554099"/>
                </a:lnTo>
                <a:lnTo>
                  <a:pt x="2838170" y="153130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648220" y="284949"/>
            <a:ext cx="3095625" cy="3099435"/>
          </a:xfrm>
          <a:custGeom>
            <a:avLst/>
            <a:gdLst/>
            <a:ahLst/>
            <a:cxnLst/>
            <a:rect l="l" t="t" r="r" b="b"/>
            <a:pathLst>
              <a:path w="3095625" h="3099435">
                <a:moveTo>
                  <a:pt x="1128979" y="3041548"/>
                </a:moveTo>
                <a:lnTo>
                  <a:pt x="57645" y="1970189"/>
                </a:lnTo>
                <a:lnTo>
                  <a:pt x="72402" y="2019388"/>
                </a:lnTo>
                <a:lnTo>
                  <a:pt x="88734" y="2067877"/>
                </a:lnTo>
                <a:lnTo>
                  <a:pt x="106591" y="2115642"/>
                </a:lnTo>
                <a:lnTo>
                  <a:pt x="125907" y="2162657"/>
                </a:lnTo>
                <a:lnTo>
                  <a:pt x="936510" y="2973273"/>
                </a:lnTo>
                <a:lnTo>
                  <a:pt x="983551" y="2992628"/>
                </a:lnTo>
                <a:lnTo>
                  <a:pt x="1031316" y="3010484"/>
                </a:lnTo>
                <a:lnTo>
                  <a:pt x="1079792" y="3026803"/>
                </a:lnTo>
                <a:lnTo>
                  <a:pt x="1128979" y="3041548"/>
                </a:lnTo>
                <a:close/>
              </a:path>
              <a:path w="3095625" h="3099435">
                <a:moveTo>
                  <a:pt x="1678203" y="3093961"/>
                </a:moveTo>
                <a:lnTo>
                  <a:pt x="5245" y="1421003"/>
                </a:lnTo>
                <a:lnTo>
                  <a:pt x="3073" y="1450555"/>
                </a:lnTo>
                <a:lnTo>
                  <a:pt x="1498" y="1480235"/>
                </a:lnTo>
                <a:lnTo>
                  <a:pt x="469" y="1510055"/>
                </a:lnTo>
                <a:lnTo>
                  <a:pt x="0" y="1539963"/>
                </a:lnTo>
                <a:lnTo>
                  <a:pt x="1559229" y="3099193"/>
                </a:lnTo>
                <a:lnTo>
                  <a:pt x="1589151" y="3098736"/>
                </a:lnTo>
                <a:lnTo>
                  <a:pt x="1618957" y="3097707"/>
                </a:lnTo>
                <a:lnTo>
                  <a:pt x="1648650" y="3096107"/>
                </a:lnTo>
                <a:lnTo>
                  <a:pt x="1678203" y="3093961"/>
                </a:lnTo>
                <a:close/>
              </a:path>
              <a:path w="3095625" h="3099435">
                <a:moveTo>
                  <a:pt x="2085136" y="3004235"/>
                </a:moveTo>
                <a:lnTo>
                  <a:pt x="94996" y="1014095"/>
                </a:lnTo>
                <a:lnTo>
                  <a:pt x="86715" y="1037158"/>
                </a:lnTo>
                <a:lnTo>
                  <a:pt x="78790" y="1060386"/>
                </a:lnTo>
                <a:lnTo>
                  <a:pt x="71247" y="1083792"/>
                </a:lnTo>
                <a:lnTo>
                  <a:pt x="64071" y="1107376"/>
                </a:lnTo>
                <a:lnTo>
                  <a:pt x="1991855" y="3035160"/>
                </a:lnTo>
                <a:lnTo>
                  <a:pt x="2015375" y="3027984"/>
                </a:lnTo>
                <a:lnTo>
                  <a:pt x="2038794" y="3020441"/>
                </a:lnTo>
                <a:lnTo>
                  <a:pt x="2062048" y="3012529"/>
                </a:lnTo>
                <a:lnTo>
                  <a:pt x="2085136" y="3004235"/>
                </a:lnTo>
                <a:close/>
              </a:path>
              <a:path w="3095625" h="3099435">
                <a:moveTo>
                  <a:pt x="2413724" y="2836087"/>
                </a:moveTo>
                <a:lnTo>
                  <a:pt x="263080" y="685444"/>
                </a:lnTo>
                <a:lnTo>
                  <a:pt x="250647" y="704202"/>
                </a:lnTo>
                <a:lnTo>
                  <a:pt x="238506" y="723163"/>
                </a:lnTo>
                <a:lnTo>
                  <a:pt x="226618" y="742276"/>
                </a:lnTo>
                <a:lnTo>
                  <a:pt x="214998" y="761568"/>
                </a:lnTo>
                <a:lnTo>
                  <a:pt x="2337600" y="2884170"/>
                </a:lnTo>
                <a:lnTo>
                  <a:pt x="2356891" y="2872511"/>
                </a:lnTo>
                <a:lnTo>
                  <a:pt x="2376005" y="2860649"/>
                </a:lnTo>
                <a:lnTo>
                  <a:pt x="2394966" y="2848508"/>
                </a:lnTo>
                <a:lnTo>
                  <a:pt x="2413724" y="2836087"/>
                </a:lnTo>
                <a:close/>
              </a:path>
              <a:path w="3095625" h="3099435">
                <a:moveTo>
                  <a:pt x="2681782" y="2607526"/>
                </a:moveTo>
                <a:lnTo>
                  <a:pt x="491705" y="417449"/>
                </a:lnTo>
                <a:lnTo>
                  <a:pt x="475767" y="432498"/>
                </a:lnTo>
                <a:lnTo>
                  <a:pt x="460019" y="447789"/>
                </a:lnTo>
                <a:lnTo>
                  <a:pt x="444487" y="463308"/>
                </a:lnTo>
                <a:lnTo>
                  <a:pt x="429209" y="479031"/>
                </a:lnTo>
                <a:lnTo>
                  <a:pt x="2620213" y="2670022"/>
                </a:lnTo>
                <a:lnTo>
                  <a:pt x="2635923" y="2654757"/>
                </a:lnTo>
                <a:lnTo>
                  <a:pt x="2651442" y="2639225"/>
                </a:lnTo>
                <a:lnTo>
                  <a:pt x="2666733" y="2623477"/>
                </a:lnTo>
                <a:lnTo>
                  <a:pt x="2681782" y="2607526"/>
                </a:lnTo>
                <a:close/>
              </a:path>
              <a:path w="3095625" h="3099435">
                <a:moveTo>
                  <a:pt x="2893250" y="2322195"/>
                </a:moveTo>
                <a:lnTo>
                  <a:pt x="777062" y="206006"/>
                </a:lnTo>
                <a:lnTo>
                  <a:pt x="757529" y="217462"/>
                </a:lnTo>
                <a:lnTo>
                  <a:pt x="738238" y="229184"/>
                </a:lnTo>
                <a:lnTo>
                  <a:pt x="719150" y="241185"/>
                </a:lnTo>
                <a:lnTo>
                  <a:pt x="700290" y="253441"/>
                </a:lnTo>
                <a:lnTo>
                  <a:pt x="2845816" y="2398966"/>
                </a:lnTo>
                <a:lnTo>
                  <a:pt x="2858071" y="2380094"/>
                </a:lnTo>
                <a:lnTo>
                  <a:pt x="2870073" y="2360993"/>
                </a:lnTo>
                <a:lnTo>
                  <a:pt x="2881807" y="2341689"/>
                </a:lnTo>
                <a:lnTo>
                  <a:pt x="2893250" y="2322195"/>
                </a:lnTo>
                <a:close/>
              </a:path>
              <a:path w="3095625" h="3099435">
                <a:moveTo>
                  <a:pt x="3031071" y="1094117"/>
                </a:moveTo>
                <a:lnTo>
                  <a:pt x="3014078" y="1042250"/>
                </a:lnTo>
                <a:lnTo>
                  <a:pt x="2995358" y="991196"/>
                </a:lnTo>
                <a:lnTo>
                  <a:pt x="2974937" y="940993"/>
                </a:lnTo>
                <a:lnTo>
                  <a:pt x="2952864" y="891705"/>
                </a:lnTo>
                <a:lnTo>
                  <a:pt x="2207501" y="146342"/>
                </a:lnTo>
                <a:lnTo>
                  <a:pt x="2158212" y="124244"/>
                </a:lnTo>
                <a:lnTo>
                  <a:pt x="2108009" y="103797"/>
                </a:lnTo>
                <a:lnTo>
                  <a:pt x="2056955" y="85064"/>
                </a:lnTo>
                <a:lnTo>
                  <a:pt x="2005088" y="68135"/>
                </a:lnTo>
                <a:lnTo>
                  <a:pt x="3031071" y="1094117"/>
                </a:lnTo>
                <a:close/>
              </a:path>
              <a:path w="3095625" h="3099435">
                <a:moveTo>
                  <a:pt x="3040646" y="1972957"/>
                </a:moveTo>
                <a:lnTo>
                  <a:pt x="1126223" y="58534"/>
                </a:lnTo>
                <a:lnTo>
                  <a:pt x="1102436" y="65506"/>
                </a:lnTo>
                <a:lnTo>
                  <a:pt x="1078839" y="72847"/>
                </a:lnTo>
                <a:lnTo>
                  <a:pt x="1055420" y="80543"/>
                </a:lnTo>
                <a:lnTo>
                  <a:pt x="1032154" y="88544"/>
                </a:lnTo>
                <a:lnTo>
                  <a:pt x="3010636" y="2067026"/>
                </a:lnTo>
                <a:lnTo>
                  <a:pt x="3018637" y="2043734"/>
                </a:lnTo>
                <a:lnTo>
                  <a:pt x="3026333" y="2020303"/>
                </a:lnTo>
                <a:lnTo>
                  <a:pt x="3033674" y="1996706"/>
                </a:lnTo>
                <a:lnTo>
                  <a:pt x="3040646" y="1972957"/>
                </a:lnTo>
                <a:close/>
              </a:path>
              <a:path w="3095625" h="3099435">
                <a:moveTo>
                  <a:pt x="3095460" y="1531112"/>
                </a:moveTo>
                <a:lnTo>
                  <a:pt x="1564601" y="266"/>
                </a:lnTo>
                <a:lnTo>
                  <a:pt x="1554518" y="0"/>
                </a:lnTo>
                <a:lnTo>
                  <a:pt x="1549539" y="0"/>
                </a:lnTo>
                <a:lnTo>
                  <a:pt x="1522958" y="241"/>
                </a:lnTo>
                <a:lnTo>
                  <a:pt x="1496491" y="952"/>
                </a:lnTo>
                <a:lnTo>
                  <a:pt x="1470152" y="2108"/>
                </a:lnTo>
                <a:lnTo>
                  <a:pt x="1443939" y="3670"/>
                </a:lnTo>
                <a:lnTo>
                  <a:pt x="3095460" y="1655191"/>
                </a:lnTo>
                <a:lnTo>
                  <a:pt x="3095460" y="1531112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bg object 22"/>
          <p:cNvSpPr/>
          <p:nvPr/>
        </p:nvSpPr>
        <p:spPr>
          <a:xfrm>
            <a:off x="15562112" y="8044818"/>
            <a:ext cx="2726055" cy="2242185"/>
          </a:xfrm>
          <a:custGeom>
            <a:avLst/>
            <a:gdLst/>
            <a:ahLst/>
            <a:cxnLst/>
            <a:rect l="l" t="t" r="r" b="b"/>
            <a:pathLst>
              <a:path w="2726055" h="2242184">
                <a:moveTo>
                  <a:pt x="525594" y="469131"/>
                </a:moveTo>
                <a:lnTo>
                  <a:pt x="564731" y="433242"/>
                </a:lnTo>
                <a:lnTo>
                  <a:pt x="605166" y="398636"/>
                </a:lnTo>
                <a:lnTo>
                  <a:pt x="646754" y="365339"/>
                </a:lnTo>
                <a:lnTo>
                  <a:pt x="689347" y="333376"/>
                </a:lnTo>
                <a:lnTo>
                  <a:pt x="732798" y="302772"/>
                </a:lnTo>
                <a:lnTo>
                  <a:pt x="776961" y="273554"/>
                </a:lnTo>
                <a:lnTo>
                  <a:pt x="821689" y="245746"/>
                </a:lnTo>
                <a:lnTo>
                  <a:pt x="866835" y="219375"/>
                </a:lnTo>
                <a:lnTo>
                  <a:pt x="912252" y="194465"/>
                </a:lnTo>
                <a:lnTo>
                  <a:pt x="957794" y="171043"/>
                </a:lnTo>
                <a:lnTo>
                  <a:pt x="1003314" y="149134"/>
                </a:lnTo>
                <a:lnTo>
                  <a:pt x="1047646" y="129914"/>
                </a:lnTo>
                <a:lnTo>
                  <a:pt x="1092385" y="112024"/>
                </a:lnTo>
                <a:lnTo>
                  <a:pt x="1137500" y="95463"/>
                </a:lnTo>
                <a:lnTo>
                  <a:pt x="1182963" y="80231"/>
                </a:lnTo>
                <a:lnTo>
                  <a:pt x="1228742" y="66326"/>
                </a:lnTo>
                <a:lnTo>
                  <a:pt x="1274809" y="53746"/>
                </a:lnTo>
                <a:lnTo>
                  <a:pt x="1321133" y="42491"/>
                </a:lnTo>
                <a:lnTo>
                  <a:pt x="1367685" y="32560"/>
                </a:lnTo>
                <a:lnTo>
                  <a:pt x="1414436" y="23951"/>
                </a:lnTo>
                <a:lnTo>
                  <a:pt x="1461354" y="16663"/>
                </a:lnTo>
                <a:lnTo>
                  <a:pt x="1508411" y="10695"/>
                </a:lnTo>
                <a:lnTo>
                  <a:pt x="1555577" y="6046"/>
                </a:lnTo>
                <a:lnTo>
                  <a:pt x="1602822" y="2715"/>
                </a:lnTo>
                <a:lnTo>
                  <a:pt x="1650117" y="700"/>
                </a:lnTo>
                <a:lnTo>
                  <a:pt x="1697430" y="0"/>
                </a:lnTo>
                <a:lnTo>
                  <a:pt x="1744734" y="613"/>
                </a:lnTo>
                <a:lnTo>
                  <a:pt x="1791997" y="2540"/>
                </a:lnTo>
                <a:lnTo>
                  <a:pt x="1839191" y="5779"/>
                </a:lnTo>
                <a:lnTo>
                  <a:pt x="1886284" y="10328"/>
                </a:lnTo>
                <a:lnTo>
                  <a:pt x="1933249" y="16186"/>
                </a:lnTo>
                <a:lnTo>
                  <a:pt x="1980055" y="23352"/>
                </a:lnTo>
                <a:lnTo>
                  <a:pt x="2026671" y="31825"/>
                </a:lnTo>
                <a:lnTo>
                  <a:pt x="2073069" y="41604"/>
                </a:lnTo>
                <a:lnTo>
                  <a:pt x="2119219" y="52687"/>
                </a:lnTo>
                <a:lnTo>
                  <a:pt x="2165090" y="65074"/>
                </a:lnTo>
                <a:lnTo>
                  <a:pt x="2210654" y="78763"/>
                </a:lnTo>
                <a:lnTo>
                  <a:pt x="2255880" y="93753"/>
                </a:lnTo>
                <a:lnTo>
                  <a:pt x="2300738" y="110043"/>
                </a:lnTo>
                <a:lnTo>
                  <a:pt x="2345199" y="127631"/>
                </a:lnTo>
                <a:lnTo>
                  <a:pt x="2389233" y="146516"/>
                </a:lnTo>
                <a:lnTo>
                  <a:pt x="2432811" y="166698"/>
                </a:lnTo>
                <a:lnTo>
                  <a:pt x="2475902" y="188175"/>
                </a:lnTo>
                <a:lnTo>
                  <a:pt x="2518476" y="210946"/>
                </a:lnTo>
                <a:lnTo>
                  <a:pt x="2560505" y="235010"/>
                </a:lnTo>
                <a:lnTo>
                  <a:pt x="2601958" y="260364"/>
                </a:lnTo>
                <a:lnTo>
                  <a:pt x="2642805" y="287010"/>
                </a:lnTo>
                <a:lnTo>
                  <a:pt x="2683017" y="314944"/>
                </a:lnTo>
                <a:lnTo>
                  <a:pt x="2722564" y="344166"/>
                </a:lnTo>
                <a:lnTo>
                  <a:pt x="2725887" y="346777"/>
                </a:lnTo>
                <a:lnTo>
                  <a:pt x="2725887" y="2242181"/>
                </a:lnTo>
                <a:lnTo>
                  <a:pt x="86772" y="2242181"/>
                </a:lnTo>
                <a:lnTo>
                  <a:pt x="80266" y="2222638"/>
                </a:lnTo>
                <a:lnTo>
                  <a:pt x="66476" y="2176954"/>
                </a:lnTo>
                <a:lnTo>
                  <a:pt x="53989" y="2130961"/>
                </a:lnTo>
                <a:lnTo>
                  <a:pt x="42804" y="2084687"/>
                </a:lnTo>
                <a:lnTo>
                  <a:pt x="32919" y="2038164"/>
                </a:lnTo>
                <a:lnTo>
                  <a:pt x="24333" y="1991423"/>
                </a:lnTo>
                <a:lnTo>
                  <a:pt x="17044" y="1944496"/>
                </a:lnTo>
                <a:lnTo>
                  <a:pt x="11050" y="1897412"/>
                </a:lnTo>
                <a:lnTo>
                  <a:pt x="6350" y="1850202"/>
                </a:lnTo>
                <a:lnTo>
                  <a:pt x="2943" y="1802898"/>
                </a:lnTo>
                <a:lnTo>
                  <a:pt x="827" y="1755531"/>
                </a:lnTo>
                <a:lnTo>
                  <a:pt x="0" y="1708131"/>
                </a:lnTo>
                <a:lnTo>
                  <a:pt x="460" y="1660729"/>
                </a:lnTo>
                <a:lnTo>
                  <a:pt x="2206" y="1613357"/>
                </a:lnTo>
                <a:lnTo>
                  <a:pt x="5238" y="1566044"/>
                </a:lnTo>
                <a:lnTo>
                  <a:pt x="9552" y="1518823"/>
                </a:lnTo>
                <a:lnTo>
                  <a:pt x="15147" y="1471723"/>
                </a:lnTo>
                <a:lnTo>
                  <a:pt x="22022" y="1424776"/>
                </a:lnTo>
                <a:lnTo>
                  <a:pt x="30176" y="1378013"/>
                </a:lnTo>
                <a:lnTo>
                  <a:pt x="39606" y="1331464"/>
                </a:lnTo>
                <a:lnTo>
                  <a:pt x="50311" y="1285161"/>
                </a:lnTo>
                <a:lnTo>
                  <a:pt x="62289" y="1239134"/>
                </a:lnTo>
                <a:lnTo>
                  <a:pt x="75540" y="1193415"/>
                </a:lnTo>
                <a:lnTo>
                  <a:pt x="90061" y="1148033"/>
                </a:lnTo>
                <a:lnTo>
                  <a:pt x="105851" y="1103021"/>
                </a:lnTo>
                <a:lnTo>
                  <a:pt x="122908" y="1058409"/>
                </a:lnTo>
                <a:lnTo>
                  <a:pt x="141231" y="1014227"/>
                </a:lnTo>
                <a:lnTo>
                  <a:pt x="160818" y="970507"/>
                </a:lnTo>
                <a:lnTo>
                  <a:pt x="181667" y="927280"/>
                </a:lnTo>
                <a:lnTo>
                  <a:pt x="183065" y="923426"/>
                </a:lnTo>
                <a:lnTo>
                  <a:pt x="185724" y="920899"/>
                </a:lnTo>
                <a:lnTo>
                  <a:pt x="187122" y="917045"/>
                </a:lnTo>
                <a:lnTo>
                  <a:pt x="210900" y="873288"/>
                </a:lnTo>
                <a:lnTo>
                  <a:pt x="236081" y="829998"/>
                </a:lnTo>
                <a:lnTo>
                  <a:pt x="262662" y="787223"/>
                </a:lnTo>
                <a:lnTo>
                  <a:pt x="290643" y="745008"/>
                </a:lnTo>
                <a:lnTo>
                  <a:pt x="320022" y="703401"/>
                </a:lnTo>
                <a:lnTo>
                  <a:pt x="350798" y="662448"/>
                </a:lnTo>
                <a:lnTo>
                  <a:pt x="382971" y="622196"/>
                </a:lnTo>
                <a:lnTo>
                  <a:pt x="416538" y="582691"/>
                </a:lnTo>
                <a:lnTo>
                  <a:pt x="451498" y="543981"/>
                </a:lnTo>
                <a:lnTo>
                  <a:pt x="487850" y="506112"/>
                </a:lnTo>
                <a:lnTo>
                  <a:pt x="525594" y="469131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bg object 23"/>
          <p:cNvSpPr/>
          <p:nvPr/>
        </p:nvSpPr>
        <p:spPr>
          <a:xfrm>
            <a:off x="0" y="8047694"/>
            <a:ext cx="2729230" cy="2239645"/>
          </a:xfrm>
          <a:custGeom>
            <a:avLst/>
            <a:gdLst/>
            <a:ahLst/>
            <a:cxnLst/>
            <a:rect l="l" t="t" r="r" b="b"/>
            <a:pathLst>
              <a:path w="2729230" h="2239645">
                <a:moveTo>
                  <a:pt x="2229130" y="494500"/>
                </a:moveTo>
                <a:lnTo>
                  <a:pt x="2266008" y="532707"/>
                </a:lnTo>
                <a:lnTo>
                  <a:pt x="2301636" y="572245"/>
                </a:lnTo>
                <a:lnTo>
                  <a:pt x="2335986" y="612968"/>
                </a:lnTo>
                <a:lnTo>
                  <a:pt x="2369027" y="654729"/>
                </a:lnTo>
                <a:lnTo>
                  <a:pt x="2400732" y="697384"/>
                </a:lnTo>
                <a:lnTo>
                  <a:pt x="2431069" y="740786"/>
                </a:lnTo>
                <a:lnTo>
                  <a:pt x="2460011" y="784788"/>
                </a:lnTo>
                <a:lnTo>
                  <a:pt x="2487528" y="829245"/>
                </a:lnTo>
                <a:lnTo>
                  <a:pt x="2513591" y="874011"/>
                </a:lnTo>
                <a:lnTo>
                  <a:pt x="2538169" y="918939"/>
                </a:lnTo>
                <a:lnTo>
                  <a:pt x="2561234" y="963884"/>
                </a:lnTo>
                <a:lnTo>
                  <a:pt x="2581582" y="1007711"/>
                </a:lnTo>
                <a:lnTo>
                  <a:pt x="2600610" y="1051977"/>
                </a:lnTo>
                <a:lnTo>
                  <a:pt x="2618318" y="1096655"/>
                </a:lnTo>
                <a:lnTo>
                  <a:pt x="2634708" y="1141713"/>
                </a:lnTo>
                <a:lnTo>
                  <a:pt x="2649779" y="1187122"/>
                </a:lnTo>
                <a:lnTo>
                  <a:pt x="2663532" y="1232852"/>
                </a:lnTo>
                <a:lnTo>
                  <a:pt x="2675967" y="1278873"/>
                </a:lnTo>
                <a:lnTo>
                  <a:pt x="2687085" y="1325156"/>
                </a:lnTo>
                <a:lnTo>
                  <a:pt x="2696886" y="1371671"/>
                </a:lnTo>
                <a:lnTo>
                  <a:pt x="2705371" y="1418388"/>
                </a:lnTo>
                <a:lnTo>
                  <a:pt x="2712540" y="1465278"/>
                </a:lnTo>
                <a:lnTo>
                  <a:pt x="2718393" y="1512309"/>
                </a:lnTo>
                <a:lnTo>
                  <a:pt x="2722932" y="1559454"/>
                </a:lnTo>
                <a:lnTo>
                  <a:pt x="2726155" y="1606681"/>
                </a:lnTo>
                <a:lnTo>
                  <a:pt x="2728064" y="1653961"/>
                </a:lnTo>
                <a:lnTo>
                  <a:pt x="2728660" y="1701265"/>
                </a:lnTo>
                <a:lnTo>
                  <a:pt x="2727942" y="1748562"/>
                </a:lnTo>
                <a:lnTo>
                  <a:pt x="2725911" y="1795823"/>
                </a:lnTo>
                <a:lnTo>
                  <a:pt x="2722567" y="1843018"/>
                </a:lnTo>
                <a:lnTo>
                  <a:pt x="2717912" y="1890117"/>
                </a:lnTo>
                <a:lnTo>
                  <a:pt x="2711944" y="1937090"/>
                </a:lnTo>
                <a:lnTo>
                  <a:pt x="2704666" y="1983908"/>
                </a:lnTo>
                <a:lnTo>
                  <a:pt x="2696076" y="2030541"/>
                </a:lnTo>
                <a:lnTo>
                  <a:pt x="2686176" y="2076959"/>
                </a:lnTo>
                <a:lnTo>
                  <a:pt x="2674966" y="2123132"/>
                </a:lnTo>
                <a:lnTo>
                  <a:pt x="2662446" y="2169031"/>
                </a:lnTo>
                <a:lnTo>
                  <a:pt x="2648618" y="2214625"/>
                </a:lnTo>
                <a:lnTo>
                  <a:pt x="2640363" y="2239305"/>
                </a:lnTo>
                <a:lnTo>
                  <a:pt x="0" y="2239305"/>
                </a:lnTo>
                <a:lnTo>
                  <a:pt x="0" y="342761"/>
                </a:lnTo>
                <a:lnTo>
                  <a:pt x="37377" y="315077"/>
                </a:lnTo>
                <a:lnTo>
                  <a:pt x="77552" y="287130"/>
                </a:lnTo>
                <a:lnTo>
                  <a:pt x="118380" y="260486"/>
                </a:lnTo>
                <a:lnTo>
                  <a:pt x="159831" y="235145"/>
                </a:lnTo>
                <a:lnTo>
                  <a:pt x="201873" y="211104"/>
                </a:lnTo>
                <a:lnTo>
                  <a:pt x="244476" y="188364"/>
                </a:lnTo>
                <a:lnTo>
                  <a:pt x="287608" y="166924"/>
                </a:lnTo>
                <a:lnTo>
                  <a:pt x="331238" y="146782"/>
                </a:lnTo>
                <a:lnTo>
                  <a:pt x="375337" y="127939"/>
                </a:lnTo>
                <a:lnTo>
                  <a:pt x="419872" y="110393"/>
                </a:lnTo>
                <a:lnTo>
                  <a:pt x="464813" y="94144"/>
                </a:lnTo>
                <a:lnTo>
                  <a:pt x="510128" y="79190"/>
                </a:lnTo>
                <a:lnTo>
                  <a:pt x="555788" y="65532"/>
                </a:lnTo>
                <a:lnTo>
                  <a:pt x="601761" y="53167"/>
                </a:lnTo>
                <a:lnTo>
                  <a:pt x="648015" y="42096"/>
                </a:lnTo>
                <a:lnTo>
                  <a:pt x="694521" y="32318"/>
                </a:lnTo>
                <a:lnTo>
                  <a:pt x="741248" y="23832"/>
                </a:lnTo>
                <a:lnTo>
                  <a:pt x="788163" y="16637"/>
                </a:lnTo>
                <a:lnTo>
                  <a:pt x="835237" y="10732"/>
                </a:lnTo>
                <a:lnTo>
                  <a:pt x="882438" y="6116"/>
                </a:lnTo>
                <a:lnTo>
                  <a:pt x="929736" y="2790"/>
                </a:lnTo>
                <a:lnTo>
                  <a:pt x="977099" y="751"/>
                </a:lnTo>
                <a:lnTo>
                  <a:pt x="1024497" y="0"/>
                </a:lnTo>
                <a:lnTo>
                  <a:pt x="1071899" y="534"/>
                </a:lnTo>
                <a:lnTo>
                  <a:pt x="1119273" y="2355"/>
                </a:lnTo>
                <a:lnTo>
                  <a:pt x="1166590" y="5460"/>
                </a:lnTo>
                <a:lnTo>
                  <a:pt x="1213817" y="9850"/>
                </a:lnTo>
                <a:lnTo>
                  <a:pt x="1260924" y="15523"/>
                </a:lnTo>
                <a:lnTo>
                  <a:pt x="1307881" y="22478"/>
                </a:lnTo>
                <a:lnTo>
                  <a:pt x="1354655" y="30715"/>
                </a:lnTo>
                <a:lnTo>
                  <a:pt x="1401217" y="40233"/>
                </a:lnTo>
                <a:lnTo>
                  <a:pt x="1447535" y="51031"/>
                </a:lnTo>
                <a:lnTo>
                  <a:pt x="1493578" y="63109"/>
                </a:lnTo>
                <a:lnTo>
                  <a:pt x="1539316" y="76465"/>
                </a:lnTo>
                <a:lnTo>
                  <a:pt x="1584717" y="91099"/>
                </a:lnTo>
                <a:lnTo>
                  <a:pt x="1629751" y="107010"/>
                </a:lnTo>
                <a:lnTo>
                  <a:pt x="1674387" y="124198"/>
                </a:lnTo>
                <a:lnTo>
                  <a:pt x="1718593" y="142660"/>
                </a:lnTo>
                <a:lnTo>
                  <a:pt x="1762339" y="162398"/>
                </a:lnTo>
                <a:lnTo>
                  <a:pt x="1766227" y="163697"/>
                </a:lnTo>
                <a:lnTo>
                  <a:pt x="1768821" y="166291"/>
                </a:lnTo>
                <a:lnTo>
                  <a:pt x="1772710" y="167589"/>
                </a:lnTo>
                <a:lnTo>
                  <a:pt x="1817061" y="190241"/>
                </a:lnTo>
                <a:lnTo>
                  <a:pt x="1860980" y="214307"/>
                </a:lnTo>
                <a:lnTo>
                  <a:pt x="1904421" y="239786"/>
                </a:lnTo>
                <a:lnTo>
                  <a:pt x="1947337" y="266679"/>
                </a:lnTo>
                <a:lnTo>
                  <a:pt x="1989682" y="294985"/>
                </a:lnTo>
                <a:lnTo>
                  <a:pt x="2031408" y="324704"/>
                </a:lnTo>
                <a:lnTo>
                  <a:pt x="2072470" y="355837"/>
                </a:lnTo>
                <a:lnTo>
                  <a:pt x="2112819" y="388383"/>
                </a:lnTo>
                <a:lnTo>
                  <a:pt x="2152410" y="422342"/>
                </a:lnTo>
                <a:lnTo>
                  <a:pt x="2191196" y="457715"/>
                </a:lnTo>
                <a:lnTo>
                  <a:pt x="2229130" y="494500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bg object 24"/>
          <p:cNvSpPr/>
          <p:nvPr/>
        </p:nvSpPr>
        <p:spPr>
          <a:xfrm>
            <a:off x="7847184" y="8735994"/>
            <a:ext cx="2555240" cy="1325880"/>
          </a:xfrm>
          <a:custGeom>
            <a:avLst/>
            <a:gdLst/>
            <a:ahLst/>
            <a:cxnLst/>
            <a:rect l="l" t="t" r="r" b="b"/>
            <a:pathLst>
              <a:path w="2555240" h="1325879">
                <a:moveTo>
                  <a:pt x="1158429" y="82420"/>
                </a:moveTo>
                <a:lnTo>
                  <a:pt x="1147518" y="67053"/>
                </a:lnTo>
                <a:lnTo>
                  <a:pt x="1143447" y="49183"/>
                </a:lnTo>
                <a:lnTo>
                  <a:pt x="1146294" y="31074"/>
                </a:lnTo>
                <a:lnTo>
                  <a:pt x="1156135" y="14994"/>
                </a:lnTo>
                <a:lnTo>
                  <a:pt x="1171505" y="4077"/>
                </a:lnTo>
                <a:lnTo>
                  <a:pt x="1189377" y="0"/>
                </a:lnTo>
                <a:lnTo>
                  <a:pt x="1207485" y="2840"/>
                </a:lnTo>
                <a:lnTo>
                  <a:pt x="1223561" y="12676"/>
                </a:lnTo>
                <a:lnTo>
                  <a:pt x="1234750" y="28302"/>
                </a:lnTo>
                <a:lnTo>
                  <a:pt x="1238790" y="46144"/>
                </a:lnTo>
                <a:lnTo>
                  <a:pt x="1235789" y="64109"/>
                </a:lnTo>
                <a:lnTo>
                  <a:pt x="1225855" y="80103"/>
                </a:lnTo>
                <a:lnTo>
                  <a:pt x="1210485" y="91019"/>
                </a:lnTo>
                <a:lnTo>
                  <a:pt x="1192613" y="95097"/>
                </a:lnTo>
                <a:lnTo>
                  <a:pt x="1174506" y="92256"/>
                </a:lnTo>
                <a:lnTo>
                  <a:pt x="1158429" y="82420"/>
                </a:lnTo>
                <a:close/>
              </a:path>
              <a:path w="2555240" h="1325879">
                <a:moveTo>
                  <a:pt x="1597755" y="491457"/>
                </a:moveTo>
                <a:lnTo>
                  <a:pt x="1586843" y="476090"/>
                </a:lnTo>
                <a:lnTo>
                  <a:pt x="1582772" y="458219"/>
                </a:lnTo>
                <a:lnTo>
                  <a:pt x="1585619" y="440111"/>
                </a:lnTo>
                <a:lnTo>
                  <a:pt x="1595460" y="424030"/>
                </a:lnTo>
                <a:lnTo>
                  <a:pt x="1610831" y="413113"/>
                </a:lnTo>
                <a:lnTo>
                  <a:pt x="1628702" y="409036"/>
                </a:lnTo>
                <a:lnTo>
                  <a:pt x="1646810" y="411877"/>
                </a:lnTo>
                <a:lnTo>
                  <a:pt x="1662886" y="421713"/>
                </a:lnTo>
                <a:lnTo>
                  <a:pt x="1673797" y="437079"/>
                </a:lnTo>
                <a:lnTo>
                  <a:pt x="1677868" y="454950"/>
                </a:lnTo>
                <a:lnTo>
                  <a:pt x="1675022" y="473059"/>
                </a:lnTo>
                <a:lnTo>
                  <a:pt x="1665180" y="489139"/>
                </a:lnTo>
                <a:lnTo>
                  <a:pt x="1649810" y="500056"/>
                </a:lnTo>
                <a:lnTo>
                  <a:pt x="1631938" y="504133"/>
                </a:lnTo>
                <a:lnTo>
                  <a:pt x="1613831" y="501293"/>
                </a:lnTo>
                <a:lnTo>
                  <a:pt x="1597755" y="491457"/>
                </a:lnTo>
                <a:close/>
              </a:path>
              <a:path w="2555240" h="1325879">
                <a:moveTo>
                  <a:pt x="2035807" y="900537"/>
                </a:moveTo>
                <a:lnTo>
                  <a:pt x="2024896" y="885170"/>
                </a:lnTo>
                <a:lnTo>
                  <a:pt x="2020825" y="867300"/>
                </a:lnTo>
                <a:lnTo>
                  <a:pt x="2023672" y="849191"/>
                </a:lnTo>
                <a:lnTo>
                  <a:pt x="2033513" y="833111"/>
                </a:lnTo>
                <a:lnTo>
                  <a:pt x="2048884" y="822194"/>
                </a:lnTo>
                <a:lnTo>
                  <a:pt x="2066755" y="818117"/>
                </a:lnTo>
                <a:lnTo>
                  <a:pt x="2084863" y="820957"/>
                </a:lnTo>
                <a:lnTo>
                  <a:pt x="2100939" y="830793"/>
                </a:lnTo>
                <a:lnTo>
                  <a:pt x="2112128" y="846419"/>
                </a:lnTo>
                <a:lnTo>
                  <a:pt x="2116168" y="864261"/>
                </a:lnTo>
                <a:lnTo>
                  <a:pt x="2113167" y="882226"/>
                </a:lnTo>
                <a:lnTo>
                  <a:pt x="2103233" y="898220"/>
                </a:lnTo>
                <a:lnTo>
                  <a:pt x="2087863" y="909137"/>
                </a:lnTo>
                <a:lnTo>
                  <a:pt x="2069991" y="913214"/>
                </a:lnTo>
                <a:lnTo>
                  <a:pt x="2051884" y="910373"/>
                </a:lnTo>
                <a:lnTo>
                  <a:pt x="2035807" y="900537"/>
                </a:lnTo>
                <a:close/>
              </a:path>
              <a:path w="2555240" h="1325879">
                <a:moveTo>
                  <a:pt x="2474518" y="1310232"/>
                </a:moveTo>
                <a:lnTo>
                  <a:pt x="2463607" y="1294865"/>
                </a:lnTo>
                <a:lnTo>
                  <a:pt x="2459536" y="1276994"/>
                </a:lnTo>
                <a:lnTo>
                  <a:pt x="2462383" y="1258886"/>
                </a:lnTo>
                <a:lnTo>
                  <a:pt x="2472224" y="1242805"/>
                </a:lnTo>
                <a:lnTo>
                  <a:pt x="2487594" y="1231888"/>
                </a:lnTo>
                <a:lnTo>
                  <a:pt x="2505466" y="1227811"/>
                </a:lnTo>
                <a:lnTo>
                  <a:pt x="2523573" y="1230652"/>
                </a:lnTo>
                <a:lnTo>
                  <a:pt x="2539650" y="1240488"/>
                </a:lnTo>
                <a:lnTo>
                  <a:pt x="2550561" y="1255855"/>
                </a:lnTo>
                <a:lnTo>
                  <a:pt x="2554632" y="1273725"/>
                </a:lnTo>
                <a:lnTo>
                  <a:pt x="2551785" y="1291834"/>
                </a:lnTo>
                <a:lnTo>
                  <a:pt x="2541944" y="1307914"/>
                </a:lnTo>
                <a:lnTo>
                  <a:pt x="2526574" y="1318831"/>
                </a:lnTo>
                <a:lnTo>
                  <a:pt x="2508702" y="1322908"/>
                </a:lnTo>
                <a:lnTo>
                  <a:pt x="2490595" y="1320068"/>
                </a:lnTo>
                <a:lnTo>
                  <a:pt x="2474518" y="1310232"/>
                </a:lnTo>
                <a:close/>
              </a:path>
              <a:path w="2555240" h="1325879">
                <a:moveTo>
                  <a:pt x="781157" y="486412"/>
                </a:moveTo>
                <a:lnTo>
                  <a:pt x="770246" y="471045"/>
                </a:lnTo>
                <a:lnTo>
                  <a:pt x="766175" y="453174"/>
                </a:lnTo>
                <a:lnTo>
                  <a:pt x="769022" y="435066"/>
                </a:lnTo>
                <a:lnTo>
                  <a:pt x="778863" y="418986"/>
                </a:lnTo>
                <a:lnTo>
                  <a:pt x="794233" y="408069"/>
                </a:lnTo>
                <a:lnTo>
                  <a:pt x="812105" y="403991"/>
                </a:lnTo>
                <a:lnTo>
                  <a:pt x="830212" y="406832"/>
                </a:lnTo>
                <a:lnTo>
                  <a:pt x="846289" y="416668"/>
                </a:lnTo>
                <a:lnTo>
                  <a:pt x="857570" y="432380"/>
                </a:lnTo>
                <a:lnTo>
                  <a:pt x="861764" y="450366"/>
                </a:lnTo>
                <a:lnTo>
                  <a:pt x="858794" y="468360"/>
                </a:lnTo>
                <a:lnTo>
                  <a:pt x="848583" y="484094"/>
                </a:lnTo>
                <a:lnTo>
                  <a:pt x="833213" y="495011"/>
                </a:lnTo>
                <a:lnTo>
                  <a:pt x="815341" y="499089"/>
                </a:lnTo>
                <a:lnTo>
                  <a:pt x="797234" y="496248"/>
                </a:lnTo>
                <a:lnTo>
                  <a:pt x="781157" y="486412"/>
                </a:lnTo>
                <a:close/>
              </a:path>
              <a:path w="2555240" h="1325879">
                <a:moveTo>
                  <a:pt x="1219868" y="896107"/>
                </a:moveTo>
                <a:lnTo>
                  <a:pt x="1208957" y="880740"/>
                </a:lnTo>
                <a:lnTo>
                  <a:pt x="1204886" y="862869"/>
                </a:lnTo>
                <a:lnTo>
                  <a:pt x="1207732" y="844760"/>
                </a:lnTo>
                <a:lnTo>
                  <a:pt x="1217574" y="828680"/>
                </a:lnTo>
                <a:lnTo>
                  <a:pt x="1232944" y="817763"/>
                </a:lnTo>
                <a:lnTo>
                  <a:pt x="1250816" y="813686"/>
                </a:lnTo>
                <a:lnTo>
                  <a:pt x="1268923" y="816526"/>
                </a:lnTo>
                <a:lnTo>
                  <a:pt x="1285000" y="826362"/>
                </a:lnTo>
                <a:lnTo>
                  <a:pt x="1295911" y="841729"/>
                </a:lnTo>
                <a:lnTo>
                  <a:pt x="1299982" y="859600"/>
                </a:lnTo>
                <a:lnTo>
                  <a:pt x="1297135" y="877709"/>
                </a:lnTo>
                <a:lnTo>
                  <a:pt x="1287294" y="893789"/>
                </a:lnTo>
                <a:lnTo>
                  <a:pt x="1271923" y="904706"/>
                </a:lnTo>
                <a:lnTo>
                  <a:pt x="1254052" y="908783"/>
                </a:lnTo>
                <a:lnTo>
                  <a:pt x="1235944" y="905943"/>
                </a:lnTo>
                <a:lnTo>
                  <a:pt x="1219868" y="896107"/>
                </a:lnTo>
                <a:close/>
              </a:path>
              <a:path w="2555240" h="1325879">
                <a:moveTo>
                  <a:pt x="1657921" y="1305187"/>
                </a:moveTo>
                <a:lnTo>
                  <a:pt x="1647009" y="1289820"/>
                </a:lnTo>
                <a:lnTo>
                  <a:pt x="1642939" y="1271949"/>
                </a:lnTo>
                <a:lnTo>
                  <a:pt x="1645785" y="1253841"/>
                </a:lnTo>
                <a:lnTo>
                  <a:pt x="1655627" y="1237761"/>
                </a:lnTo>
                <a:lnTo>
                  <a:pt x="1670997" y="1226844"/>
                </a:lnTo>
                <a:lnTo>
                  <a:pt x="1688869" y="1222766"/>
                </a:lnTo>
                <a:lnTo>
                  <a:pt x="1706976" y="1225607"/>
                </a:lnTo>
                <a:lnTo>
                  <a:pt x="1723052" y="1235443"/>
                </a:lnTo>
                <a:lnTo>
                  <a:pt x="1734334" y="1251155"/>
                </a:lnTo>
                <a:lnTo>
                  <a:pt x="1738528" y="1269141"/>
                </a:lnTo>
                <a:lnTo>
                  <a:pt x="1735558" y="1287135"/>
                </a:lnTo>
                <a:lnTo>
                  <a:pt x="1725347" y="1302869"/>
                </a:lnTo>
                <a:lnTo>
                  <a:pt x="1709976" y="1313786"/>
                </a:lnTo>
                <a:lnTo>
                  <a:pt x="1692104" y="1317864"/>
                </a:lnTo>
                <a:lnTo>
                  <a:pt x="1673997" y="1315023"/>
                </a:lnTo>
                <a:lnTo>
                  <a:pt x="1657921" y="1305187"/>
                </a:lnTo>
                <a:close/>
              </a:path>
              <a:path w="2555240" h="1325879">
                <a:moveTo>
                  <a:pt x="392210" y="902906"/>
                </a:moveTo>
                <a:lnTo>
                  <a:pt x="381299" y="887539"/>
                </a:lnTo>
                <a:lnTo>
                  <a:pt x="377228" y="869668"/>
                </a:lnTo>
                <a:lnTo>
                  <a:pt x="380075" y="851559"/>
                </a:lnTo>
                <a:lnTo>
                  <a:pt x="389916" y="835479"/>
                </a:lnTo>
                <a:lnTo>
                  <a:pt x="405287" y="824562"/>
                </a:lnTo>
                <a:lnTo>
                  <a:pt x="423159" y="820485"/>
                </a:lnTo>
                <a:lnTo>
                  <a:pt x="441266" y="823325"/>
                </a:lnTo>
                <a:lnTo>
                  <a:pt x="457342" y="833161"/>
                </a:lnTo>
                <a:lnTo>
                  <a:pt x="468623" y="848873"/>
                </a:lnTo>
                <a:lnTo>
                  <a:pt x="472818" y="866859"/>
                </a:lnTo>
                <a:lnTo>
                  <a:pt x="469848" y="884853"/>
                </a:lnTo>
                <a:lnTo>
                  <a:pt x="459636" y="900588"/>
                </a:lnTo>
                <a:lnTo>
                  <a:pt x="444266" y="911505"/>
                </a:lnTo>
                <a:lnTo>
                  <a:pt x="426394" y="915582"/>
                </a:lnTo>
                <a:lnTo>
                  <a:pt x="408287" y="912741"/>
                </a:lnTo>
                <a:lnTo>
                  <a:pt x="392210" y="902906"/>
                </a:lnTo>
                <a:close/>
              </a:path>
              <a:path w="2555240" h="1325879">
                <a:moveTo>
                  <a:pt x="830921" y="1312600"/>
                </a:moveTo>
                <a:lnTo>
                  <a:pt x="820010" y="1297233"/>
                </a:lnTo>
                <a:lnTo>
                  <a:pt x="815939" y="1279362"/>
                </a:lnTo>
                <a:lnTo>
                  <a:pt x="818786" y="1261254"/>
                </a:lnTo>
                <a:lnTo>
                  <a:pt x="828627" y="1245173"/>
                </a:lnTo>
                <a:lnTo>
                  <a:pt x="843997" y="1234257"/>
                </a:lnTo>
                <a:lnTo>
                  <a:pt x="861869" y="1230179"/>
                </a:lnTo>
                <a:lnTo>
                  <a:pt x="879976" y="1233020"/>
                </a:lnTo>
                <a:lnTo>
                  <a:pt x="896053" y="1242856"/>
                </a:lnTo>
                <a:lnTo>
                  <a:pt x="906964" y="1258223"/>
                </a:lnTo>
                <a:lnTo>
                  <a:pt x="911035" y="1276093"/>
                </a:lnTo>
                <a:lnTo>
                  <a:pt x="908188" y="1294202"/>
                </a:lnTo>
                <a:lnTo>
                  <a:pt x="898347" y="1310282"/>
                </a:lnTo>
                <a:lnTo>
                  <a:pt x="882977" y="1321199"/>
                </a:lnTo>
                <a:lnTo>
                  <a:pt x="865105" y="1325277"/>
                </a:lnTo>
                <a:lnTo>
                  <a:pt x="846998" y="1322436"/>
                </a:lnTo>
                <a:lnTo>
                  <a:pt x="830921" y="1312600"/>
                </a:lnTo>
                <a:close/>
              </a:path>
              <a:path w="2555240" h="1325879">
                <a:moveTo>
                  <a:pt x="14982" y="1308170"/>
                </a:moveTo>
                <a:lnTo>
                  <a:pt x="4070" y="1292803"/>
                </a:lnTo>
                <a:lnTo>
                  <a:pt x="0" y="1274932"/>
                </a:lnTo>
                <a:lnTo>
                  <a:pt x="2846" y="1256823"/>
                </a:lnTo>
                <a:lnTo>
                  <a:pt x="12687" y="1240743"/>
                </a:lnTo>
                <a:lnTo>
                  <a:pt x="28058" y="1229826"/>
                </a:lnTo>
                <a:lnTo>
                  <a:pt x="45930" y="1225749"/>
                </a:lnTo>
                <a:lnTo>
                  <a:pt x="64037" y="1228589"/>
                </a:lnTo>
                <a:lnTo>
                  <a:pt x="80113" y="1238425"/>
                </a:lnTo>
                <a:lnTo>
                  <a:pt x="91025" y="1253792"/>
                </a:lnTo>
                <a:lnTo>
                  <a:pt x="95096" y="1271663"/>
                </a:lnTo>
                <a:lnTo>
                  <a:pt x="92249" y="1289771"/>
                </a:lnTo>
                <a:lnTo>
                  <a:pt x="82408" y="1305852"/>
                </a:lnTo>
                <a:lnTo>
                  <a:pt x="67037" y="1316769"/>
                </a:lnTo>
                <a:lnTo>
                  <a:pt x="49165" y="1320846"/>
                </a:lnTo>
                <a:lnTo>
                  <a:pt x="31058" y="1318005"/>
                </a:lnTo>
                <a:lnTo>
                  <a:pt x="14982" y="1308170"/>
                </a:lnTo>
                <a:close/>
              </a:path>
            </a:pathLst>
          </a:custGeom>
          <a:solidFill>
            <a:srgbClr val="000000">
              <a:alpha val="2862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bg object 25"/>
          <p:cNvSpPr/>
          <p:nvPr/>
        </p:nvSpPr>
        <p:spPr>
          <a:xfrm>
            <a:off x="316844" y="4407745"/>
            <a:ext cx="1024890" cy="2323465"/>
          </a:xfrm>
          <a:custGeom>
            <a:avLst/>
            <a:gdLst/>
            <a:ahLst/>
            <a:cxnLst/>
            <a:rect l="l" t="t" r="r" b="b"/>
            <a:pathLst>
              <a:path w="1024890" h="2323465">
                <a:moveTo>
                  <a:pt x="35066" y="318292"/>
                </a:moveTo>
                <a:lnTo>
                  <a:pt x="0" y="283212"/>
                </a:lnTo>
                <a:lnTo>
                  <a:pt x="124015" y="159146"/>
                </a:lnTo>
                <a:lnTo>
                  <a:pt x="0" y="35080"/>
                </a:lnTo>
                <a:lnTo>
                  <a:pt x="35066" y="0"/>
                </a:lnTo>
                <a:lnTo>
                  <a:pt x="159081" y="124065"/>
                </a:lnTo>
                <a:lnTo>
                  <a:pt x="228359" y="124065"/>
                </a:lnTo>
                <a:lnTo>
                  <a:pt x="194148" y="158290"/>
                </a:lnTo>
                <a:lnTo>
                  <a:pt x="229214" y="193371"/>
                </a:lnTo>
                <a:lnTo>
                  <a:pt x="159081" y="193371"/>
                </a:lnTo>
                <a:lnTo>
                  <a:pt x="35066" y="318292"/>
                </a:lnTo>
                <a:close/>
              </a:path>
              <a:path w="1024890" h="2323465">
                <a:moveTo>
                  <a:pt x="228359" y="124065"/>
                </a:moveTo>
                <a:lnTo>
                  <a:pt x="159081" y="124065"/>
                </a:lnTo>
                <a:lnTo>
                  <a:pt x="283097" y="0"/>
                </a:lnTo>
                <a:lnTo>
                  <a:pt x="318163" y="34225"/>
                </a:lnTo>
                <a:lnTo>
                  <a:pt x="228359" y="124065"/>
                </a:lnTo>
                <a:close/>
              </a:path>
              <a:path w="1024890" h="2323465">
                <a:moveTo>
                  <a:pt x="283097" y="317437"/>
                </a:moveTo>
                <a:lnTo>
                  <a:pt x="159081" y="193371"/>
                </a:lnTo>
                <a:lnTo>
                  <a:pt x="229214" y="193371"/>
                </a:lnTo>
                <a:lnTo>
                  <a:pt x="318163" y="282356"/>
                </a:lnTo>
                <a:lnTo>
                  <a:pt x="283097" y="317437"/>
                </a:lnTo>
                <a:close/>
              </a:path>
              <a:path w="1024890" h="2323465">
                <a:moveTo>
                  <a:pt x="742381" y="318292"/>
                </a:moveTo>
                <a:lnTo>
                  <a:pt x="707315" y="283212"/>
                </a:lnTo>
                <a:lnTo>
                  <a:pt x="831330" y="159146"/>
                </a:lnTo>
                <a:lnTo>
                  <a:pt x="707315" y="35080"/>
                </a:lnTo>
                <a:lnTo>
                  <a:pt x="742381" y="0"/>
                </a:lnTo>
                <a:lnTo>
                  <a:pt x="864686" y="124065"/>
                </a:lnTo>
                <a:lnTo>
                  <a:pt x="934819" y="124065"/>
                </a:lnTo>
                <a:lnTo>
                  <a:pt x="900608" y="158290"/>
                </a:lnTo>
                <a:lnTo>
                  <a:pt x="935674" y="193371"/>
                </a:lnTo>
                <a:lnTo>
                  <a:pt x="865542" y="193371"/>
                </a:lnTo>
                <a:lnTo>
                  <a:pt x="742381" y="318292"/>
                </a:lnTo>
                <a:close/>
              </a:path>
              <a:path w="1024890" h="2323465">
                <a:moveTo>
                  <a:pt x="934819" y="124065"/>
                </a:moveTo>
                <a:lnTo>
                  <a:pt x="864686" y="124065"/>
                </a:lnTo>
                <a:lnTo>
                  <a:pt x="988702" y="0"/>
                </a:lnTo>
                <a:lnTo>
                  <a:pt x="1023768" y="35080"/>
                </a:lnTo>
                <a:lnTo>
                  <a:pt x="934819" y="124065"/>
                </a:lnTo>
                <a:close/>
              </a:path>
              <a:path w="1024890" h="2323465">
                <a:moveTo>
                  <a:pt x="989557" y="317437"/>
                </a:moveTo>
                <a:lnTo>
                  <a:pt x="865542" y="193371"/>
                </a:lnTo>
                <a:lnTo>
                  <a:pt x="935674" y="193371"/>
                </a:lnTo>
                <a:lnTo>
                  <a:pt x="1024623" y="282356"/>
                </a:lnTo>
                <a:lnTo>
                  <a:pt x="989557" y="317437"/>
                </a:lnTo>
                <a:close/>
              </a:path>
              <a:path w="1024890" h="2323465">
                <a:moveTo>
                  <a:pt x="35066" y="986536"/>
                </a:moveTo>
                <a:lnTo>
                  <a:pt x="0" y="951455"/>
                </a:lnTo>
                <a:lnTo>
                  <a:pt x="124015" y="827390"/>
                </a:lnTo>
                <a:lnTo>
                  <a:pt x="0" y="703324"/>
                </a:lnTo>
                <a:lnTo>
                  <a:pt x="35066" y="668243"/>
                </a:lnTo>
                <a:lnTo>
                  <a:pt x="159081" y="792309"/>
                </a:lnTo>
                <a:lnTo>
                  <a:pt x="228359" y="792309"/>
                </a:lnTo>
                <a:lnTo>
                  <a:pt x="194148" y="826534"/>
                </a:lnTo>
                <a:lnTo>
                  <a:pt x="229823" y="862470"/>
                </a:lnTo>
                <a:lnTo>
                  <a:pt x="159081" y="862470"/>
                </a:lnTo>
                <a:lnTo>
                  <a:pt x="35066" y="986536"/>
                </a:lnTo>
                <a:close/>
              </a:path>
              <a:path w="1024890" h="2323465">
                <a:moveTo>
                  <a:pt x="228359" y="792309"/>
                </a:moveTo>
                <a:lnTo>
                  <a:pt x="159081" y="792309"/>
                </a:lnTo>
                <a:lnTo>
                  <a:pt x="283097" y="668243"/>
                </a:lnTo>
                <a:lnTo>
                  <a:pt x="318163" y="702468"/>
                </a:lnTo>
                <a:lnTo>
                  <a:pt x="228359" y="792309"/>
                </a:lnTo>
                <a:close/>
              </a:path>
              <a:path w="1024890" h="2323465">
                <a:moveTo>
                  <a:pt x="283097" y="986536"/>
                </a:moveTo>
                <a:lnTo>
                  <a:pt x="159081" y="862470"/>
                </a:lnTo>
                <a:lnTo>
                  <a:pt x="229823" y="862470"/>
                </a:lnTo>
                <a:lnTo>
                  <a:pt x="318163" y="951455"/>
                </a:lnTo>
                <a:lnTo>
                  <a:pt x="283097" y="986536"/>
                </a:lnTo>
                <a:close/>
              </a:path>
              <a:path w="1024890" h="2323465">
                <a:moveTo>
                  <a:pt x="741526" y="986536"/>
                </a:moveTo>
                <a:lnTo>
                  <a:pt x="706460" y="951455"/>
                </a:lnTo>
                <a:lnTo>
                  <a:pt x="830475" y="827390"/>
                </a:lnTo>
                <a:lnTo>
                  <a:pt x="706460" y="703324"/>
                </a:lnTo>
                <a:lnTo>
                  <a:pt x="741526" y="668243"/>
                </a:lnTo>
                <a:lnTo>
                  <a:pt x="865542" y="792309"/>
                </a:lnTo>
                <a:lnTo>
                  <a:pt x="934819" y="792309"/>
                </a:lnTo>
                <a:lnTo>
                  <a:pt x="900608" y="826534"/>
                </a:lnTo>
                <a:lnTo>
                  <a:pt x="936284" y="862470"/>
                </a:lnTo>
                <a:lnTo>
                  <a:pt x="865542" y="862470"/>
                </a:lnTo>
                <a:lnTo>
                  <a:pt x="741526" y="986536"/>
                </a:lnTo>
                <a:close/>
              </a:path>
              <a:path w="1024890" h="2323465">
                <a:moveTo>
                  <a:pt x="934819" y="792309"/>
                </a:moveTo>
                <a:lnTo>
                  <a:pt x="865542" y="792309"/>
                </a:lnTo>
                <a:lnTo>
                  <a:pt x="989557" y="668243"/>
                </a:lnTo>
                <a:lnTo>
                  <a:pt x="1024623" y="702468"/>
                </a:lnTo>
                <a:lnTo>
                  <a:pt x="934819" y="792309"/>
                </a:lnTo>
                <a:close/>
              </a:path>
              <a:path w="1024890" h="2323465">
                <a:moveTo>
                  <a:pt x="989557" y="986536"/>
                </a:moveTo>
                <a:lnTo>
                  <a:pt x="865542" y="862470"/>
                </a:lnTo>
                <a:lnTo>
                  <a:pt x="936284" y="862470"/>
                </a:lnTo>
                <a:lnTo>
                  <a:pt x="1024623" y="951455"/>
                </a:lnTo>
                <a:lnTo>
                  <a:pt x="989557" y="986536"/>
                </a:lnTo>
                <a:close/>
              </a:path>
              <a:path w="1024890" h="2323465">
                <a:moveTo>
                  <a:pt x="35066" y="1654780"/>
                </a:moveTo>
                <a:lnTo>
                  <a:pt x="0" y="1619699"/>
                </a:lnTo>
                <a:lnTo>
                  <a:pt x="124015" y="1495633"/>
                </a:lnTo>
                <a:lnTo>
                  <a:pt x="0" y="1371568"/>
                </a:lnTo>
                <a:lnTo>
                  <a:pt x="35066" y="1336487"/>
                </a:lnTo>
                <a:lnTo>
                  <a:pt x="159081" y="1460553"/>
                </a:lnTo>
                <a:lnTo>
                  <a:pt x="229214" y="1460553"/>
                </a:lnTo>
                <a:lnTo>
                  <a:pt x="194148" y="1495633"/>
                </a:lnTo>
                <a:lnTo>
                  <a:pt x="229214" y="1530714"/>
                </a:lnTo>
                <a:lnTo>
                  <a:pt x="159081" y="1530714"/>
                </a:lnTo>
                <a:lnTo>
                  <a:pt x="35066" y="1654780"/>
                </a:lnTo>
                <a:close/>
              </a:path>
              <a:path w="1024890" h="2323465">
                <a:moveTo>
                  <a:pt x="229214" y="1460553"/>
                </a:moveTo>
                <a:lnTo>
                  <a:pt x="159081" y="1460553"/>
                </a:lnTo>
                <a:lnTo>
                  <a:pt x="283097" y="1336487"/>
                </a:lnTo>
                <a:lnTo>
                  <a:pt x="318163" y="1371568"/>
                </a:lnTo>
                <a:lnTo>
                  <a:pt x="229214" y="1460553"/>
                </a:lnTo>
                <a:close/>
              </a:path>
              <a:path w="1024890" h="2323465">
                <a:moveTo>
                  <a:pt x="283097" y="1654780"/>
                </a:moveTo>
                <a:lnTo>
                  <a:pt x="159081" y="1530714"/>
                </a:lnTo>
                <a:lnTo>
                  <a:pt x="229214" y="1530714"/>
                </a:lnTo>
                <a:lnTo>
                  <a:pt x="318163" y="1619699"/>
                </a:lnTo>
                <a:lnTo>
                  <a:pt x="283097" y="1654780"/>
                </a:lnTo>
                <a:close/>
              </a:path>
              <a:path w="1024890" h="2323465">
                <a:moveTo>
                  <a:pt x="741526" y="1654780"/>
                </a:moveTo>
                <a:lnTo>
                  <a:pt x="706460" y="1619699"/>
                </a:lnTo>
                <a:lnTo>
                  <a:pt x="830475" y="1495633"/>
                </a:lnTo>
                <a:lnTo>
                  <a:pt x="706460" y="1371568"/>
                </a:lnTo>
                <a:lnTo>
                  <a:pt x="741526" y="1336487"/>
                </a:lnTo>
                <a:lnTo>
                  <a:pt x="865542" y="1460553"/>
                </a:lnTo>
                <a:lnTo>
                  <a:pt x="934819" y="1460553"/>
                </a:lnTo>
                <a:lnTo>
                  <a:pt x="900608" y="1494778"/>
                </a:lnTo>
                <a:lnTo>
                  <a:pt x="936284" y="1530714"/>
                </a:lnTo>
                <a:lnTo>
                  <a:pt x="865542" y="1530714"/>
                </a:lnTo>
                <a:lnTo>
                  <a:pt x="741526" y="1654780"/>
                </a:lnTo>
                <a:close/>
              </a:path>
              <a:path w="1024890" h="2323465">
                <a:moveTo>
                  <a:pt x="934819" y="1460553"/>
                </a:moveTo>
                <a:lnTo>
                  <a:pt x="865542" y="1460553"/>
                </a:lnTo>
                <a:lnTo>
                  <a:pt x="989557" y="1336487"/>
                </a:lnTo>
                <a:lnTo>
                  <a:pt x="1024623" y="1370712"/>
                </a:lnTo>
                <a:lnTo>
                  <a:pt x="934819" y="1460553"/>
                </a:lnTo>
                <a:close/>
              </a:path>
              <a:path w="1024890" h="2323465">
                <a:moveTo>
                  <a:pt x="989557" y="1654780"/>
                </a:moveTo>
                <a:lnTo>
                  <a:pt x="865542" y="1530714"/>
                </a:lnTo>
                <a:lnTo>
                  <a:pt x="936284" y="1530714"/>
                </a:lnTo>
                <a:lnTo>
                  <a:pt x="1024623" y="1619699"/>
                </a:lnTo>
                <a:lnTo>
                  <a:pt x="989557" y="1654780"/>
                </a:lnTo>
                <a:close/>
              </a:path>
              <a:path w="1024890" h="2323465">
                <a:moveTo>
                  <a:pt x="35066" y="2323023"/>
                </a:moveTo>
                <a:lnTo>
                  <a:pt x="0" y="2287943"/>
                </a:lnTo>
                <a:lnTo>
                  <a:pt x="124015" y="2163877"/>
                </a:lnTo>
                <a:lnTo>
                  <a:pt x="0" y="2039811"/>
                </a:lnTo>
                <a:lnTo>
                  <a:pt x="35066" y="2004731"/>
                </a:lnTo>
                <a:lnTo>
                  <a:pt x="159081" y="2128796"/>
                </a:lnTo>
                <a:lnTo>
                  <a:pt x="229214" y="2128796"/>
                </a:lnTo>
                <a:lnTo>
                  <a:pt x="194148" y="2163877"/>
                </a:lnTo>
                <a:lnTo>
                  <a:pt x="229214" y="2198957"/>
                </a:lnTo>
                <a:lnTo>
                  <a:pt x="159081" y="2198957"/>
                </a:lnTo>
                <a:lnTo>
                  <a:pt x="35066" y="2323023"/>
                </a:lnTo>
                <a:close/>
              </a:path>
              <a:path w="1024890" h="2323465">
                <a:moveTo>
                  <a:pt x="229214" y="2128796"/>
                </a:moveTo>
                <a:lnTo>
                  <a:pt x="159081" y="2128796"/>
                </a:lnTo>
                <a:lnTo>
                  <a:pt x="283097" y="2004731"/>
                </a:lnTo>
                <a:lnTo>
                  <a:pt x="318163" y="2039811"/>
                </a:lnTo>
                <a:lnTo>
                  <a:pt x="229214" y="2128796"/>
                </a:lnTo>
                <a:close/>
              </a:path>
              <a:path w="1024890" h="2323465">
                <a:moveTo>
                  <a:pt x="283097" y="2323023"/>
                </a:moveTo>
                <a:lnTo>
                  <a:pt x="159081" y="2198957"/>
                </a:lnTo>
                <a:lnTo>
                  <a:pt x="229214" y="2198957"/>
                </a:lnTo>
                <a:lnTo>
                  <a:pt x="318163" y="2287943"/>
                </a:lnTo>
                <a:lnTo>
                  <a:pt x="283097" y="2323023"/>
                </a:lnTo>
                <a:close/>
              </a:path>
              <a:path w="1024890" h="2323465">
                <a:moveTo>
                  <a:pt x="741526" y="2323023"/>
                </a:moveTo>
                <a:lnTo>
                  <a:pt x="706460" y="2287943"/>
                </a:lnTo>
                <a:lnTo>
                  <a:pt x="830475" y="2163877"/>
                </a:lnTo>
                <a:lnTo>
                  <a:pt x="706460" y="2039811"/>
                </a:lnTo>
                <a:lnTo>
                  <a:pt x="741526" y="2004731"/>
                </a:lnTo>
                <a:lnTo>
                  <a:pt x="865542" y="2128796"/>
                </a:lnTo>
                <a:lnTo>
                  <a:pt x="934819" y="2128796"/>
                </a:lnTo>
                <a:lnTo>
                  <a:pt x="900608" y="2163021"/>
                </a:lnTo>
                <a:lnTo>
                  <a:pt x="936284" y="2198957"/>
                </a:lnTo>
                <a:lnTo>
                  <a:pt x="865542" y="2198957"/>
                </a:lnTo>
                <a:lnTo>
                  <a:pt x="741526" y="2323023"/>
                </a:lnTo>
                <a:close/>
              </a:path>
              <a:path w="1024890" h="2323465">
                <a:moveTo>
                  <a:pt x="934819" y="2128796"/>
                </a:moveTo>
                <a:lnTo>
                  <a:pt x="865542" y="2128796"/>
                </a:lnTo>
                <a:lnTo>
                  <a:pt x="989557" y="2004731"/>
                </a:lnTo>
                <a:lnTo>
                  <a:pt x="1024623" y="2038956"/>
                </a:lnTo>
                <a:lnTo>
                  <a:pt x="934819" y="2128796"/>
                </a:lnTo>
                <a:close/>
              </a:path>
              <a:path w="1024890" h="2323465">
                <a:moveTo>
                  <a:pt x="989557" y="2323023"/>
                </a:moveTo>
                <a:lnTo>
                  <a:pt x="865542" y="2198957"/>
                </a:lnTo>
                <a:lnTo>
                  <a:pt x="936284" y="2198957"/>
                </a:lnTo>
                <a:lnTo>
                  <a:pt x="1024623" y="2287943"/>
                </a:lnTo>
                <a:lnTo>
                  <a:pt x="989557" y="2323023"/>
                </a:lnTo>
                <a:close/>
              </a:path>
            </a:pathLst>
          </a:custGeom>
          <a:solidFill>
            <a:srgbClr val="000000">
              <a:alpha val="2862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bg object 26"/>
          <p:cNvSpPr/>
          <p:nvPr/>
        </p:nvSpPr>
        <p:spPr>
          <a:xfrm>
            <a:off x="16993060" y="4407745"/>
            <a:ext cx="1025525" cy="2323465"/>
          </a:xfrm>
          <a:custGeom>
            <a:avLst/>
            <a:gdLst/>
            <a:ahLst/>
            <a:cxnLst/>
            <a:rect l="l" t="t" r="r" b="b"/>
            <a:pathLst>
              <a:path w="1025525" h="2323465">
                <a:moveTo>
                  <a:pt x="35921" y="317437"/>
                </a:moveTo>
                <a:lnTo>
                  <a:pt x="854" y="282356"/>
                </a:lnTo>
                <a:lnTo>
                  <a:pt x="124870" y="158290"/>
                </a:lnTo>
                <a:lnTo>
                  <a:pt x="854" y="35080"/>
                </a:lnTo>
                <a:lnTo>
                  <a:pt x="35921" y="0"/>
                </a:lnTo>
                <a:lnTo>
                  <a:pt x="159936" y="124065"/>
                </a:lnTo>
                <a:lnTo>
                  <a:pt x="228358" y="124065"/>
                </a:lnTo>
                <a:lnTo>
                  <a:pt x="194147" y="158290"/>
                </a:lnTo>
                <a:lnTo>
                  <a:pt x="229455" y="193371"/>
                </a:lnTo>
                <a:lnTo>
                  <a:pt x="159936" y="193371"/>
                </a:lnTo>
                <a:lnTo>
                  <a:pt x="35921" y="317437"/>
                </a:lnTo>
                <a:close/>
              </a:path>
              <a:path w="1025525" h="2323465">
                <a:moveTo>
                  <a:pt x="228358" y="124065"/>
                </a:moveTo>
                <a:lnTo>
                  <a:pt x="159936" y="124065"/>
                </a:lnTo>
                <a:lnTo>
                  <a:pt x="283096" y="0"/>
                </a:lnTo>
                <a:lnTo>
                  <a:pt x="318163" y="34225"/>
                </a:lnTo>
                <a:lnTo>
                  <a:pt x="228358" y="124065"/>
                </a:lnTo>
                <a:close/>
              </a:path>
              <a:path w="1025525" h="2323465">
                <a:moveTo>
                  <a:pt x="283951" y="317437"/>
                </a:moveTo>
                <a:lnTo>
                  <a:pt x="159936" y="193371"/>
                </a:lnTo>
                <a:lnTo>
                  <a:pt x="229455" y="193371"/>
                </a:lnTo>
                <a:lnTo>
                  <a:pt x="319018" y="282356"/>
                </a:lnTo>
                <a:lnTo>
                  <a:pt x="283951" y="317437"/>
                </a:lnTo>
                <a:close/>
              </a:path>
              <a:path w="1025525" h="2323465">
                <a:moveTo>
                  <a:pt x="743236" y="317437"/>
                </a:moveTo>
                <a:lnTo>
                  <a:pt x="708170" y="282356"/>
                </a:lnTo>
                <a:lnTo>
                  <a:pt x="831330" y="159146"/>
                </a:lnTo>
                <a:lnTo>
                  <a:pt x="707314" y="35080"/>
                </a:lnTo>
                <a:lnTo>
                  <a:pt x="742381" y="0"/>
                </a:lnTo>
                <a:lnTo>
                  <a:pt x="865541" y="124065"/>
                </a:lnTo>
                <a:lnTo>
                  <a:pt x="935674" y="124065"/>
                </a:lnTo>
                <a:lnTo>
                  <a:pt x="901463" y="158290"/>
                </a:lnTo>
                <a:lnTo>
                  <a:pt x="936529" y="193371"/>
                </a:lnTo>
                <a:lnTo>
                  <a:pt x="866396" y="193371"/>
                </a:lnTo>
                <a:lnTo>
                  <a:pt x="743236" y="317437"/>
                </a:lnTo>
                <a:close/>
              </a:path>
              <a:path w="1025525" h="2323465">
                <a:moveTo>
                  <a:pt x="935674" y="124065"/>
                </a:moveTo>
                <a:lnTo>
                  <a:pt x="865541" y="124065"/>
                </a:lnTo>
                <a:lnTo>
                  <a:pt x="989556" y="0"/>
                </a:lnTo>
                <a:lnTo>
                  <a:pt x="1025478" y="34225"/>
                </a:lnTo>
                <a:lnTo>
                  <a:pt x="935674" y="124065"/>
                </a:lnTo>
                <a:close/>
              </a:path>
              <a:path w="1025525" h="2323465">
                <a:moveTo>
                  <a:pt x="990412" y="317437"/>
                </a:moveTo>
                <a:lnTo>
                  <a:pt x="866396" y="193371"/>
                </a:lnTo>
                <a:lnTo>
                  <a:pt x="936529" y="193371"/>
                </a:lnTo>
                <a:lnTo>
                  <a:pt x="1025478" y="282356"/>
                </a:lnTo>
                <a:lnTo>
                  <a:pt x="990412" y="317437"/>
                </a:lnTo>
                <a:close/>
              </a:path>
              <a:path w="1025525" h="2323465">
                <a:moveTo>
                  <a:pt x="35921" y="985680"/>
                </a:moveTo>
                <a:lnTo>
                  <a:pt x="854" y="950600"/>
                </a:lnTo>
                <a:lnTo>
                  <a:pt x="124870" y="826534"/>
                </a:lnTo>
                <a:lnTo>
                  <a:pt x="854" y="703324"/>
                </a:lnTo>
                <a:lnTo>
                  <a:pt x="35921" y="668243"/>
                </a:lnTo>
                <a:lnTo>
                  <a:pt x="159936" y="792309"/>
                </a:lnTo>
                <a:lnTo>
                  <a:pt x="228358" y="792309"/>
                </a:lnTo>
                <a:lnTo>
                  <a:pt x="194147" y="826534"/>
                </a:lnTo>
                <a:lnTo>
                  <a:pt x="229455" y="861615"/>
                </a:lnTo>
                <a:lnTo>
                  <a:pt x="159936" y="861615"/>
                </a:lnTo>
                <a:lnTo>
                  <a:pt x="35921" y="985680"/>
                </a:lnTo>
                <a:close/>
              </a:path>
              <a:path w="1025525" h="2323465">
                <a:moveTo>
                  <a:pt x="228358" y="792309"/>
                </a:moveTo>
                <a:lnTo>
                  <a:pt x="159936" y="792309"/>
                </a:lnTo>
                <a:lnTo>
                  <a:pt x="283096" y="668243"/>
                </a:lnTo>
                <a:lnTo>
                  <a:pt x="318163" y="702468"/>
                </a:lnTo>
                <a:lnTo>
                  <a:pt x="228358" y="792309"/>
                </a:lnTo>
                <a:close/>
              </a:path>
              <a:path w="1025525" h="2323465">
                <a:moveTo>
                  <a:pt x="283951" y="985680"/>
                </a:moveTo>
                <a:lnTo>
                  <a:pt x="159936" y="861615"/>
                </a:lnTo>
                <a:lnTo>
                  <a:pt x="229455" y="861615"/>
                </a:lnTo>
                <a:lnTo>
                  <a:pt x="319018" y="950600"/>
                </a:lnTo>
                <a:lnTo>
                  <a:pt x="283951" y="985680"/>
                </a:lnTo>
                <a:close/>
              </a:path>
              <a:path w="1025525" h="2323465">
                <a:moveTo>
                  <a:pt x="742381" y="986536"/>
                </a:moveTo>
                <a:lnTo>
                  <a:pt x="707314" y="951455"/>
                </a:lnTo>
                <a:lnTo>
                  <a:pt x="831330" y="827390"/>
                </a:lnTo>
                <a:lnTo>
                  <a:pt x="707314" y="703324"/>
                </a:lnTo>
                <a:lnTo>
                  <a:pt x="742381" y="668243"/>
                </a:lnTo>
                <a:lnTo>
                  <a:pt x="866396" y="792309"/>
                </a:lnTo>
                <a:lnTo>
                  <a:pt x="934818" y="792309"/>
                </a:lnTo>
                <a:lnTo>
                  <a:pt x="900607" y="826534"/>
                </a:lnTo>
                <a:lnTo>
                  <a:pt x="936529" y="862470"/>
                </a:lnTo>
                <a:lnTo>
                  <a:pt x="866396" y="862470"/>
                </a:lnTo>
                <a:lnTo>
                  <a:pt x="742381" y="986536"/>
                </a:lnTo>
                <a:close/>
              </a:path>
              <a:path w="1025525" h="2323465">
                <a:moveTo>
                  <a:pt x="934818" y="792309"/>
                </a:moveTo>
                <a:lnTo>
                  <a:pt x="866396" y="792309"/>
                </a:lnTo>
                <a:lnTo>
                  <a:pt x="989556" y="668243"/>
                </a:lnTo>
                <a:lnTo>
                  <a:pt x="1024623" y="702468"/>
                </a:lnTo>
                <a:lnTo>
                  <a:pt x="934818" y="792309"/>
                </a:lnTo>
                <a:close/>
              </a:path>
              <a:path w="1025525" h="2323465">
                <a:moveTo>
                  <a:pt x="990412" y="986536"/>
                </a:moveTo>
                <a:lnTo>
                  <a:pt x="866396" y="862470"/>
                </a:lnTo>
                <a:lnTo>
                  <a:pt x="936529" y="862470"/>
                </a:lnTo>
                <a:lnTo>
                  <a:pt x="1025478" y="951455"/>
                </a:lnTo>
                <a:lnTo>
                  <a:pt x="990412" y="986536"/>
                </a:lnTo>
                <a:close/>
              </a:path>
              <a:path w="1025525" h="2323465">
                <a:moveTo>
                  <a:pt x="35921" y="1653924"/>
                </a:moveTo>
                <a:lnTo>
                  <a:pt x="854" y="1618843"/>
                </a:lnTo>
                <a:lnTo>
                  <a:pt x="124870" y="1495633"/>
                </a:lnTo>
                <a:lnTo>
                  <a:pt x="0" y="1371567"/>
                </a:lnTo>
                <a:lnTo>
                  <a:pt x="35065" y="1336487"/>
                </a:lnTo>
                <a:lnTo>
                  <a:pt x="159081" y="1460553"/>
                </a:lnTo>
                <a:lnTo>
                  <a:pt x="229214" y="1460553"/>
                </a:lnTo>
                <a:lnTo>
                  <a:pt x="195002" y="1494778"/>
                </a:lnTo>
                <a:lnTo>
                  <a:pt x="230069" y="1529858"/>
                </a:lnTo>
                <a:lnTo>
                  <a:pt x="159936" y="1529858"/>
                </a:lnTo>
                <a:lnTo>
                  <a:pt x="35921" y="1653924"/>
                </a:lnTo>
                <a:close/>
              </a:path>
              <a:path w="1025525" h="2323465">
                <a:moveTo>
                  <a:pt x="229214" y="1460553"/>
                </a:moveTo>
                <a:lnTo>
                  <a:pt x="159081" y="1460553"/>
                </a:lnTo>
                <a:lnTo>
                  <a:pt x="283096" y="1336487"/>
                </a:lnTo>
                <a:lnTo>
                  <a:pt x="319018" y="1370712"/>
                </a:lnTo>
                <a:lnTo>
                  <a:pt x="229214" y="1460553"/>
                </a:lnTo>
                <a:close/>
              </a:path>
              <a:path w="1025525" h="2323465">
                <a:moveTo>
                  <a:pt x="283951" y="1653924"/>
                </a:moveTo>
                <a:lnTo>
                  <a:pt x="159936" y="1529858"/>
                </a:lnTo>
                <a:lnTo>
                  <a:pt x="230069" y="1529858"/>
                </a:lnTo>
                <a:lnTo>
                  <a:pt x="319018" y="1618843"/>
                </a:lnTo>
                <a:lnTo>
                  <a:pt x="283951" y="1653924"/>
                </a:lnTo>
                <a:close/>
              </a:path>
              <a:path w="1025525" h="2323465">
                <a:moveTo>
                  <a:pt x="741526" y="1654780"/>
                </a:moveTo>
                <a:lnTo>
                  <a:pt x="706459" y="1619699"/>
                </a:lnTo>
                <a:lnTo>
                  <a:pt x="830475" y="1495633"/>
                </a:lnTo>
                <a:lnTo>
                  <a:pt x="706459" y="1371568"/>
                </a:lnTo>
                <a:lnTo>
                  <a:pt x="741526" y="1336487"/>
                </a:lnTo>
                <a:lnTo>
                  <a:pt x="865541" y="1460553"/>
                </a:lnTo>
                <a:lnTo>
                  <a:pt x="935674" y="1460553"/>
                </a:lnTo>
                <a:lnTo>
                  <a:pt x="900607" y="1495633"/>
                </a:lnTo>
                <a:lnTo>
                  <a:pt x="935674" y="1530714"/>
                </a:lnTo>
                <a:lnTo>
                  <a:pt x="865541" y="1530714"/>
                </a:lnTo>
                <a:lnTo>
                  <a:pt x="741526" y="1654780"/>
                </a:lnTo>
                <a:close/>
              </a:path>
              <a:path w="1025525" h="2323465">
                <a:moveTo>
                  <a:pt x="935674" y="1460553"/>
                </a:moveTo>
                <a:lnTo>
                  <a:pt x="865541" y="1460553"/>
                </a:lnTo>
                <a:lnTo>
                  <a:pt x="989556" y="1336487"/>
                </a:lnTo>
                <a:lnTo>
                  <a:pt x="1024623" y="1371568"/>
                </a:lnTo>
                <a:lnTo>
                  <a:pt x="935674" y="1460553"/>
                </a:lnTo>
                <a:close/>
              </a:path>
              <a:path w="1025525" h="2323465">
                <a:moveTo>
                  <a:pt x="989556" y="1654780"/>
                </a:moveTo>
                <a:lnTo>
                  <a:pt x="865541" y="1530714"/>
                </a:lnTo>
                <a:lnTo>
                  <a:pt x="935674" y="1530714"/>
                </a:lnTo>
                <a:lnTo>
                  <a:pt x="1024623" y="1619699"/>
                </a:lnTo>
                <a:lnTo>
                  <a:pt x="989556" y="1654780"/>
                </a:lnTo>
                <a:close/>
              </a:path>
              <a:path w="1025525" h="2323465">
                <a:moveTo>
                  <a:pt x="36776" y="2322168"/>
                </a:moveTo>
                <a:lnTo>
                  <a:pt x="1709" y="2287087"/>
                </a:lnTo>
                <a:lnTo>
                  <a:pt x="124870" y="2163877"/>
                </a:lnTo>
                <a:lnTo>
                  <a:pt x="0" y="2039811"/>
                </a:lnTo>
                <a:lnTo>
                  <a:pt x="35065" y="2004731"/>
                </a:lnTo>
                <a:lnTo>
                  <a:pt x="159081" y="2128796"/>
                </a:lnTo>
                <a:lnTo>
                  <a:pt x="230069" y="2128796"/>
                </a:lnTo>
                <a:lnTo>
                  <a:pt x="195858" y="2163021"/>
                </a:lnTo>
                <a:lnTo>
                  <a:pt x="230924" y="2198102"/>
                </a:lnTo>
                <a:lnTo>
                  <a:pt x="160791" y="2198102"/>
                </a:lnTo>
                <a:lnTo>
                  <a:pt x="36776" y="2322168"/>
                </a:lnTo>
                <a:close/>
              </a:path>
              <a:path w="1025525" h="2323465">
                <a:moveTo>
                  <a:pt x="230069" y="2128796"/>
                </a:moveTo>
                <a:lnTo>
                  <a:pt x="159081" y="2128796"/>
                </a:lnTo>
                <a:lnTo>
                  <a:pt x="283096" y="2004731"/>
                </a:lnTo>
                <a:lnTo>
                  <a:pt x="319873" y="2038956"/>
                </a:lnTo>
                <a:lnTo>
                  <a:pt x="230069" y="2128796"/>
                </a:lnTo>
                <a:close/>
              </a:path>
              <a:path w="1025525" h="2323465">
                <a:moveTo>
                  <a:pt x="284807" y="2322168"/>
                </a:moveTo>
                <a:lnTo>
                  <a:pt x="160791" y="2198102"/>
                </a:lnTo>
                <a:lnTo>
                  <a:pt x="230924" y="2198102"/>
                </a:lnTo>
                <a:lnTo>
                  <a:pt x="319873" y="2287087"/>
                </a:lnTo>
                <a:lnTo>
                  <a:pt x="284807" y="2322168"/>
                </a:lnTo>
                <a:close/>
              </a:path>
              <a:path w="1025525" h="2323465">
                <a:moveTo>
                  <a:pt x="742381" y="2323023"/>
                </a:moveTo>
                <a:lnTo>
                  <a:pt x="707314" y="2287943"/>
                </a:lnTo>
                <a:lnTo>
                  <a:pt x="831330" y="2163877"/>
                </a:lnTo>
                <a:lnTo>
                  <a:pt x="707314" y="2039811"/>
                </a:lnTo>
                <a:lnTo>
                  <a:pt x="742381" y="2004731"/>
                </a:lnTo>
                <a:lnTo>
                  <a:pt x="866396" y="2128796"/>
                </a:lnTo>
                <a:lnTo>
                  <a:pt x="936529" y="2128796"/>
                </a:lnTo>
                <a:lnTo>
                  <a:pt x="901463" y="2163877"/>
                </a:lnTo>
                <a:lnTo>
                  <a:pt x="936529" y="2198957"/>
                </a:lnTo>
                <a:lnTo>
                  <a:pt x="866396" y="2198957"/>
                </a:lnTo>
                <a:lnTo>
                  <a:pt x="742381" y="2323023"/>
                </a:lnTo>
                <a:close/>
              </a:path>
              <a:path w="1025525" h="2323465">
                <a:moveTo>
                  <a:pt x="936529" y="2128796"/>
                </a:moveTo>
                <a:lnTo>
                  <a:pt x="866396" y="2128796"/>
                </a:lnTo>
                <a:lnTo>
                  <a:pt x="990412" y="2004731"/>
                </a:lnTo>
                <a:lnTo>
                  <a:pt x="1025478" y="2039811"/>
                </a:lnTo>
                <a:lnTo>
                  <a:pt x="936529" y="2128796"/>
                </a:lnTo>
                <a:close/>
              </a:path>
              <a:path w="1025525" h="2323465">
                <a:moveTo>
                  <a:pt x="990412" y="2323023"/>
                </a:moveTo>
                <a:lnTo>
                  <a:pt x="866396" y="2198957"/>
                </a:lnTo>
                <a:lnTo>
                  <a:pt x="936529" y="2198957"/>
                </a:lnTo>
                <a:lnTo>
                  <a:pt x="1025478" y="2287943"/>
                </a:lnTo>
                <a:lnTo>
                  <a:pt x="990412" y="2323023"/>
                </a:lnTo>
                <a:close/>
              </a:path>
            </a:pathLst>
          </a:custGeom>
          <a:solidFill>
            <a:srgbClr val="000000">
              <a:alpha val="2862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bg object 27"/>
          <p:cNvSpPr/>
          <p:nvPr/>
        </p:nvSpPr>
        <p:spPr>
          <a:xfrm>
            <a:off x="4847762" y="8890120"/>
            <a:ext cx="876935" cy="0"/>
          </a:xfrm>
          <a:custGeom>
            <a:avLst/>
            <a:gdLst/>
            <a:ahLst/>
            <a:cxnLst/>
            <a:rect l="l" t="t" r="r" b="b"/>
            <a:pathLst>
              <a:path w="876935" h="0">
                <a:moveTo>
                  <a:pt x="0" y="0"/>
                </a:moveTo>
                <a:lnTo>
                  <a:pt x="876380" y="0"/>
                </a:lnTo>
              </a:path>
            </a:pathLst>
          </a:custGeom>
          <a:ln w="19049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8" name="bg object 28"/>
          <p:cNvSpPr/>
          <p:nvPr/>
        </p:nvSpPr>
        <p:spPr>
          <a:xfrm>
            <a:off x="12807228" y="8880595"/>
            <a:ext cx="876935" cy="0"/>
          </a:xfrm>
          <a:custGeom>
            <a:avLst/>
            <a:gdLst/>
            <a:ahLst/>
            <a:cxnLst/>
            <a:rect l="l" t="t" r="r" b="b"/>
            <a:pathLst>
              <a:path w="876934" h="0">
                <a:moveTo>
                  <a:pt x="0" y="0"/>
                </a:moveTo>
                <a:lnTo>
                  <a:pt x="876380" y="0"/>
                </a:lnTo>
              </a:path>
            </a:pathLst>
          </a:custGeom>
          <a:ln w="19049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9" name="bg object 29"/>
          <p:cNvSpPr/>
          <p:nvPr/>
        </p:nvSpPr>
        <p:spPr>
          <a:xfrm>
            <a:off x="5441826" y="8742636"/>
            <a:ext cx="295275" cy="295275"/>
          </a:xfrm>
          <a:custGeom>
            <a:avLst/>
            <a:gdLst/>
            <a:ahLst/>
            <a:cxnLst/>
            <a:rect l="l" t="t" r="r" b="b"/>
            <a:pathLst>
              <a:path w="295275" h="295275">
                <a:moveTo>
                  <a:pt x="147637" y="295275"/>
                </a:moveTo>
                <a:lnTo>
                  <a:pt x="100972" y="287748"/>
                </a:lnTo>
                <a:lnTo>
                  <a:pt x="60444" y="266789"/>
                </a:lnTo>
                <a:lnTo>
                  <a:pt x="28485" y="234830"/>
                </a:lnTo>
                <a:lnTo>
                  <a:pt x="7526" y="194302"/>
                </a:lnTo>
                <a:lnTo>
                  <a:pt x="0" y="147637"/>
                </a:lnTo>
                <a:lnTo>
                  <a:pt x="7526" y="100972"/>
                </a:lnTo>
                <a:lnTo>
                  <a:pt x="28485" y="60444"/>
                </a:lnTo>
                <a:lnTo>
                  <a:pt x="60444" y="28485"/>
                </a:lnTo>
                <a:lnTo>
                  <a:pt x="100972" y="7526"/>
                </a:lnTo>
                <a:lnTo>
                  <a:pt x="147637" y="0"/>
                </a:lnTo>
                <a:lnTo>
                  <a:pt x="194302" y="7526"/>
                </a:lnTo>
                <a:lnTo>
                  <a:pt x="234830" y="28485"/>
                </a:lnTo>
                <a:lnTo>
                  <a:pt x="266789" y="60444"/>
                </a:lnTo>
                <a:lnTo>
                  <a:pt x="287748" y="100972"/>
                </a:lnTo>
                <a:lnTo>
                  <a:pt x="295275" y="147637"/>
                </a:lnTo>
                <a:lnTo>
                  <a:pt x="287748" y="194302"/>
                </a:lnTo>
                <a:lnTo>
                  <a:pt x="266789" y="234830"/>
                </a:lnTo>
                <a:lnTo>
                  <a:pt x="234830" y="266789"/>
                </a:lnTo>
                <a:lnTo>
                  <a:pt x="194302" y="287748"/>
                </a:lnTo>
                <a:lnTo>
                  <a:pt x="147637" y="295275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>
              <a:defRPr sz="225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2305" y="557938"/>
            <a:ext cx="9475470" cy="2578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50255" y="4813493"/>
            <a:ext cx="7587489" cy="21913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5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4018874" y="9725568"/>
            <a:ext cx="4117340" cy="3848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50" b="1" i="0">
                <a:solidFill>
                  <a:srgbClr val="404037"/>
                </a:solidFill>
                <a:latin typeface="Tahoma"/>
                <a:cs typeface="Tahoma"/>
              </a:defRPr>
            </a:lvl1pPr>
          </a:lstStyle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21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22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qwackedu.com/" TargetMode="External"/><Relationship Id="rId3" Type="http://schemas.openxmlformats.org/officeDocument/2006/relationships/hyperlink" Target="mailto:contact@qwackedu.com" TargetMode="External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qwackedu.com/" TargetMode="External"/><Relationship Id="rId3" Type="http://schemas.openxmlformats.org/officeDocument/2006/relationships/hyperlink" Target="mailto:contact@qwackedu.com" TargetMode="Externa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3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Relationship Id="rId4" Type="http://schemas.openxmlformats.org/officeDocument/2006/relationships/image" Target="../media/image16.jpg"/><Relationship Id="rId5" Type="http://schemas.openxmlformats.org/officeDocument/2006/relationships/hyperlink" Target="http://www.reallygreatsite.com/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29401" y="6793644"/>
            <a:ext cx="8429625" cy="169100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0900" spc="844" b="1">
                <a:solidFill>
                  <a:srgbClr val="404037"/>
                </a:solidFill>
                <a:latin typeface="Trebuchet MS"/>
                <a:cs typeface="Trebuchet MS"/>
              </a:rPr>
              <a:t>Q.W.A.C.K.</a:t>
            </a:r>
            <a:endParaRPr sz="1090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783569" y="8733111"/>
            <a:ext cx="295275" cy="295275"/>
          </a:xfrm>
          <a:custGeom>
            <a:avLst/>
            <a:gdLst/>
            <a:ahLst/>
            <a:cxnLst/>
            <a:rect l="l" t="t" r="r" b="b"/>
            <a:pathLst>
              <a:path w="295275" h="295275">
                <a:moveTo>
                  <a:pt x="147637" y="295275"/>
                </a:moveTo>
                <a:lnTo>
                  <a:pt x="100972" y="287748"/>
                </a:lnTo>
                <a:lnTo>
                  <a:pt x="60444" y="266789"/>
                </a:lnTo>
                <a:lnTo>
                  <a:pt x="28485" y="234830"/>
                </a:lnTo>
                <a:lnTo>
                  <a:pt x="7526" y="194302"/>
                </a:lnTo>
                <a:lnTo>
                  <a:pt x="0" y="147637"/>
                </a:lnTo>
                <a:lnTo>
                  <a:pt x="7526" y="100972"/>
                </a:lnTo>
                <a:lnTo>
                  <a:pt x="28485" y="60444"/>
                </a:lnTo>
                <a:lnTo>
                  <a:pt x="60444" y="28485"/>
                </a:lnTo>
                <a:lnTo>
                  <a:pt x="100972" y="7526"/>
                </a:lnTo>
                <a:lnTo>
                  <a:pt x="147637" y="0"/>
                </a:lnTo>
                <a:lnTo>
                  <a:pt x="194302" y="7526"/>
                </a:lnTo>
                <a:lnTo>
                  <a:pt x="234830" y="28485"/>
                </a:lnTo>
                <a:lnTo>
                  <a:pt x="266789" y="60444"/>
                </a:lnTo>
                <a:lnTo>
                  <a:pt x="287748" y="100972"/>
                </a:lnTo>
                <a:lnTo>
                  <a:pt x="295275" y="147637"/>
                </a:lnTo>
                <a:lnTo>
                  <a:pt x="287748" y="194302"/>
                </a:lnTo>
                <a:lnTo>
                  <a:pt x="266789" y="234830"/>
                </a:lnTo>
                <a:lnTo>
                  <a:pt x="234830" y="266789"/>
                </a:lnTo>
                <a:lnTo>
                  <a:pt x="194302" y="287748"/>
                </a:lnTo>
                <a:lnTo>
                  <a:pt x="147637" y="295275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5844676" y="8629353"/>
            <a:ext cx="12291060" cy="14636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2550" spc="75">
                <a:solidFill>
                  <a:srgbClr val="404037"/>
                </a:solidFill>
                <a:latin typeface="Microsoft Sans Serif"/>
                <a:cs typeface="Microsoft Sans Serif"/>
              </a:rPr>
              <a:t>Quizzes,</a:t>
            </a:r>
            <a:r>
              <a:rPr dirty="0" sz="2550" spc="20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550" spc="135">
                <a:solidFill>
                  <a:srgbClr val="404037"/>
                </a:solidFill>
                <a:latin typeface="Microsoft Sans Serif"/>
                <a:cs typeface="Microsoft Sans Serif"/>
              </a:rPr>
              <a:t>Worksheets,</a:t>
            </a:r>
            <a:r>
              <a:rPr dirty="0" sz="2550" spc="20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550" spc="130">
                <a:solidFill>
                  <a:srgbClr val="404037"/>
                </a:solidFill>
                <a:latin typeface="Microsoft Sans Serif"/>
                <a:cs typeface="Microsoft Sans Serif"/>
              </a:rPr>
              <a:t>And</a:t>
            </a:r>
            <a:r>
              <a:rPr dirty="0" sz="2550" spc="20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550" spc="185">
                <a:solidFill>
                  <a:srgbClr val="404037"/>
                </a:solidFill>
                <a:latin typeface="Microsoft Sans Serif"/>
                <a:cs typeface="Microsoft Sans Serif"/>
              </a:rPr>
              <a:t>Competition</a:t>
            </a:r>
            <a:r>
              <a:rPr dirty="0" sz="2550" spc="20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550" spc="105">
                <a:solidFill>
                  <a:srgbClr val="404037"/>
                </a:solidFill>
                <a:latin typeface="Microsoft Sans Serif"/>
                <a:cs typeface="Microsoft Sans Serif"/>
              </a:rPr>
              <a:t>Kit</a:t>
            </a:r>
            <a:endParaRPr sz="255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4900">
              <a:latin typeface="Microsoft Sans Serif"/>
              <a:cs typeface="Microsoft Sans Serif"/>
            </a:endParaRPr>
          </a:p>
          <a:p>
            <a:pPr marL="8187055">
              <a:lnSpc>
                <a:spcPct val="100000"/>
              </a:lnSpc>
            </a:pPr>
            <a:r>
              <a:rPr dirty="0" sz="2250" spc="-70" b="1">
                <a:solidFill>
                  <a:srgbClr val="404037"/>
                </a:solidFill>
                <a:latin typeface="Tahoma"/>
                <a:cs typeface="Tahoma"/>
              </a:rPr>
              <a:t>©</a:t>
            </a:r>
            <a:r>
              <a:rPr dirty="0" sz="2250" spc="20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25" b="1">
                <a:solidFill>
                  <a:srgbClr val="404037"/>
                </a:solidFill>
                <a:latin typeface="Tahoma"/>
                <a:cs typeface="Tahoma"/>
              </a:rPr>
              <a:t>qwack</a:t>
            </a:r>
            <a:r>
              <a:rPr dirty="0" sz="2250" spc="204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05" b="1">
                <a:solidFill>
                  <a:srgbClr val="404037"/>
                </a:solidFill>
                <a:latin typeface="Tahoma"/>
                <a:cs typeface="Tahoma"/>
              </a:rPr>
              <a:t>education-</a:t>
            </a:r>
            <a:r>
              <a:rPr dirty="0" sz="2250" spc="204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50" b="1">
                <a:solidFill>
                  <a:srgbClr val="404037"/>
                </a:solidFill>
                <a:latin typeface="Tahoma"/>
                <a:cs typeface="Tahoma"/>
              </a:rPr>
              <a:t>2022</a:t>
            </a:r>
            <a:endParaRPr sz="2250">
              <a:latin typeface="Tahoma"/>
              <a:cs typeface="Tahom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88518" y="0"/>
            <a:ext cx="7715249" cy="771524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3434156" y="2"/>
            <a:ext cx="4853940" cy="5147945"/>
            <a:chOff x="13434156" y="2"/>
            <a:chExt cx="4853940" cy="5147945"/>
          </a:xfrm>
        </p:grpSpPr>
        <p:sp>
          <p:nvSpPr>
            <p:cNvPr id="3" name="object 3"/>
            <p:cNvSpPr/>
            <p:nvPr/>
          </p:nvSpPr>
          <p:spPr>
            <a:xfrm>
              <a:off x="13434149" y="11"/>
              <a:ext cx="4853940" cy="5147945"/>
            </a:xfrm>
            <a:custGeom>
              <a:avLst/>
              <a:gdLst/>
              <a:ahLst/>
              <a:cxnLst/>
              <a:rect l="l" t="t" r="r" b="b"/>
              <a:pathLst>
                <a:path w="4853940" h="5147945">
                  <a:moveTo>
                    <a:pt x="1791893" y="0"/>
                  </a:moveTo>
                  <a:lnTo>
                    <a:pt x="1486268" y="0"/>
                  </a:lnTo>
                  <a:lnTo>
                    <a:pt x="1463268" y="11709"/>
                  </a:lnTo>
                  <a:lnTo>
                    <a:pt x="1417523" y="36118"/>
                  </a:lnTo>
                  <a:lnTo>
                    <a:pt x="1372171" y="61455"/>
                  </a:lnTo>
                  <a:lnTo>
                    <a:pt x="1327188" y="87731"/>
                  </a:lnTo>
                  <a:lnTo>
                    <a:pt x="1282611" y="114935"/>
                  </a:lnTo>
                  <a:lnTo>
                    <a:pt x="1238453" y="143065"/>
                  </a:lnTo>
                  <a:lnTo>
                    <a:pt x="1194727" y="172135"/>
                  </a:lnTo>
                  <a:lnTo>
                    <a:pt x="1151445" y="202133"/>
                  </a:lnTo>
                  <a:lnTo>
                    <a:pt x="1108621" y="233070"/>
                  </a:lnTo>
                  <a:lnTo>
                    <a:pt x="1066266" y="264947"/>
                  </a:lnTo>
                  <a:lnTo>
                    <a:pt x="1026375" y="296176"/>
                  </a:lnTo>
                  <a:lnTo>
                    <a:pt x="986942" y="328244"/>
                  </a:lnTo>
                  <a:lnTo>
                    <a:pt x="947978" y="361162"/>
                  </a:lnTo>
                  <a:lnTo>
                    <a:pt x="909485" y="394919"/>
                  </a:lnTo>
                  <a:lnTo>
                    <a:pt x="871486" y="429514"/>
                  </a:lnTo>
                  <a:lnTo>
                    <a:pt x="833983" y="464972"/>
                  </a:lnTo>
                  <a:lnTo>
                    <a:pt x="797001" y="501256"/>
                  </a:lnTo>
                  <a:lnTo>
                    <a:pt x="761085" y="537845"/>
                  </a:lnTo>
                  <a:lnTo>
                    <a:pt x="726008" y="574941"/>
                  </a:lnTo>
                  <a:lnTo>
                    <a:pt x="691769" y="612521"/>
                  </a:lnTo>
                  <a:lnTo>
                    <a:pt x="658355" y="650582"/>
                  </a:lnTo>
                  <a:lnTo>
                    <a:pt x="625767" y="689102"/>
                  </a:lnTo>
                  <a:lnTo>
                    <a:pt x="594017" y="728091"/>
                  </a:lnTo>
                  <a:lnTo>
                    <a:pt x="563092" y="767511"/>
                  </a:lnTo>
                  <a:lnTo>
                    <a:pt x="532993" y="807377"/>
                  </a:lnTo>
                  <a:lnTo>
                    <a:pt x="503732" y="847648"/>
                  </a:lnTo>
                  <a:lnTo>
                    <a:pt x="475297" y="888339"/>
                  </a:lnTo>
                  <a:lnTo>
                    <a:pt x="447687" y="929436"/>
                  </a:lnTo>
                  <a:lnTo>
                    <a:pt x="420916" y="970902"/>
                  </a:lnTo>
                  <a:lnTo>
                    <a:pt x="394957" y="1012748"/>
                  </a:lnTo>
                  <a:lnTo>
                    <a:pt x="369836" y="1054963"/>
                  </a:lnTo>
                  <a:lnTo>
                    <a:pt x="345528" y="1097521"/>
                  </a:lnTo>
                  <a:lnTo>
                    <a:pt x="322059" y="1140421"/>
                  </a:lnTo>
                  <a:lnTo>
                    <a:pt x="299402" y="1183652"/>
                  </a:lnTo>
                  <a:lnTo>
                    <a:pt x="277583" y="1227201"/>
                  </a:lnTo>
                  <a:lnTo>
                    <a:pt x="256578" y="1271054"/>
                  </a:lnTo>
                  <a:lnTo>
                    <a:pt x="236397" y="1315199"/>
                  </a:lnTo>
                  <a:lnTo>
                    <a:pt x="212407" y="1370533"/>
                  </a:lnTo>
                  <a:lnTo>
                    <a:pt x="189712" y="1426273"/>
                  </a:lnTo>
                  <a:lnTo>
                    <a:pt x="174713" y="1465326"/>
                  </a:lnTo>
                  <a:lnTo>
                    <a:pt x="169862" y="1478343"/>
                  </a:lnTo>
                  <a:lnTo>
                    <a:pt x="150825" y="1531200"/>
                  </a:lnTo>
                  <a:lnTo>
                    <a:pt x="132880" y="1584312"/>
                  </a:lnTo>
                  <a:lnTo>
                    <a:pt x="116065" y="1637677"/>
                  </a:lnTo>
                  <a:lnTo>
                    <a:pt x="100431" y="1691309"/>
                  </a:lnTo>
                  <a:lnTo>
                    <a:pt x="1791893" y="0"/>
                  </a:lnTo>
                  <a:close/>
                </a:path>
                <a:path w="4853940" h="5147945">
                  <a:moveTo>
                    <a:pt x="2449830" y="0"/>
                  </a:moveTo>
                  <a:lnTo>
                    <a:pt x="1956320" y="0"/>
                  </a:lnTo>
                  <a:lnTo>
                    <a:pt x="49364" y="1906943"/>
                  </a:lnTo>
                  <a:lnTo>
                    <a:pt x="38087" y="1969731"/>
                  </a:lnTo>
                  <a:lnTo>
                    <a:pt x="28257" y="2032774"/>
                  </a:lnTo>
                  <a:lnTo>
                    <a:pt x="21907" y="2079345"/>
                  </a:lnTo>
                  <a:lnTo>
                    <a:pt x="16344" y="2126018"/>
                  </a:lnTo>
                  <a:lnTo>
                    <a:pt x="11595" y="2172779"/>
                  </a:lnTo>
                  <a:lnTo>
                    <a:pt x="7645" y="2219617"/>
                  </a:lnTo>
                  <a:lnTo>
                    <a:pt x="4508" y="2266505"/>
                  </a:lnTo>
                  <a:lnTo>
                    <a:pt x="2184" y="2313432"/>
                  </a:lnTo>
                  <a:lnTo>
                    <a:pt x="584" y="2364587"/>
                  </a:lnTo>
                  <a:lnTo>
                    <a:pt x="0" y="2449855"/>
                  </a:lnTo>
                  <a:lnTo>
                    <a:pt x="362686" y="2087105"/>
                  </a:lnTo>
                  <a:lnTo>
                    <a:pt x="2449830" y="0"/>
                  </a:lnTo>
                  <a:close/>
                </a:path>
                <a:path w="4853940" h="5147945">
                  <a:moveTo>
                    <a:pt x="3107779" y="0"/>
                  </a:moveTo>
                  <a:lnTo>
                    <a:pt x="2614180" y="0"/>
                  </a:lnTo>
                  <a:lnTo>
                    <a:pt x="5943" y="2608237"/>
                  </a:lnTo>
                  <a:lnTo>
                    <a:pt x="10058" y="2662517"/>
                  </a:lnTo>
                  <a:lnTo>
                    <a:pt x="15290" y="2716542"/>
                  </a:lnTo>
                  <a:lnTo>
                    <a:pt x="19926" y="2757005"/>
                  </a:lnTo>
                  <a:lnTo>
                    <a:pt x="25158" y="2797467"/>
                  </a:lnTo>
                  <a:lnTo>
                    <a:pt x="33096" y="2851277"/>
                  </a:lnTo>
                  <a:lnTo>
                    <a:pt x="44526" y="2918320"/>
                  </a:lnTo>
                  <a:lnTo>
                    <a:pt x="52184" y="2958439"/>
                  </a:lnTo>
                  <a:lnTo>
                    <a:pt x="60452" y="2998508"/>
                  </a:lnTo>
                  <a:lnTo>
                    <a:pt x="69316" y="3038500"/>
                  </a:lnTo>
                  <a:lnTo>
                    <a:pt x="668909" y="2438857"/>
                  </a:lnTo>
                  <a:lnTo>
                    <a:pt x="3107779" y="0"/>
                  </a:lnTo>
                  <a:close/>
                </a:path>
                <a:path w="4853940" h="5147945">
                  <a:moveTo>
                    <a:pt x="3765639" y="0"/>
                  </a:moveTo>
                  <a:lnTo>
                    <a:pt x="3272320" y="0"/>
                  </a:lnTo>
                  <a:lnTo>
                    <a:pt x="675932" y="2596375"/>
                  </a:lnTo>
                  <a:lnTo>
                    <a:pt x="102908" y="3169323"/>
                  </a:lnTo>
                  <a:lnTo>
                    <a:pt x="116382" y="3215424"/>
                  </a:lnTo>
                  <a:lnTo>
                    <a:pt x="130683" y="3261334"/>
                  </a:lnTo>
                  <a:lnTo>
                    <a:pt x="145821" y="3307003"/>
                  </a:lnTo>
                  <a:lnTo>
                    <a:pt x="161772" y="3352431"/>
                  </a:lnTo>
                  <a:lnTo>
                    <a:pt x="187274" y="3420122"/>
                  </a:lnTo>
                  <a:lnTo>
                    <a:pt x="214630" y="3487293"/>
                  </a:lnTo>
                  <a:lnTo>
                    <a:pt x="233921" y="3531895"/>
                  </a:lnTo>
                  <a:lnTo>
                    <a:pt x="3765639" y="0"/>
                  </a:lnTo>
                  <a:close/>
                </a:path>
                <a:path w="4853940" h="5147945">
                  <a:moveTo>
                    <a:pt x="4250334" y="173469"/>
                  </a:moveTo>
                  <a:lnTo>
                    <a:pt x="4212488" y="148234"/>
                  </a:lnTo>
                  <a:lnTo>
                    <a:pt x="4174477" y="123634"/>
                  </a:lnTo>
                  <a:lnTo>
                    <a:pt x="4124858" y="93078"/>
                  </a:lnTo>
                  <a:lnTo>
                    <a:pt x="4074858" y="63690"/>
                  </a:lnTo>
                  <a:lnTo>
                    <a:pt x="4041305" y="44729"/>
                  </a:lnTo>
                  <a:lnTo>
                    <a:pt x="4007561" y="26276"/>
                  </a:lnTo>
                  <a:lnTo>
                    <a:pt x="3973614" y="8331"/>
                  </a:lnTo>
                  <a:lnTo>
                    <a:pt x="3957282" y="0"/>
                  </a:lnTo>
                  <a:lnTo>
                    <a:pt x="3930383" y="0"/>
                  </a:lnTo>
                  <a:lnTo>
                    <a:pt x="286613" y="3643833"/>
                  </a:lnTo>
                  <a:lnTo>
                    <a:pt x="312178" y="3693617"/>
                  </a:lnTo>
                  <a:lnTo>
                    <a:pt x="338848" y="3742982"/>
                  </a:lnTo>
                  <a:lnTo>
                    <a:pt x="366623" y="3791877"/>
                  </a:lnTo>
                  <a:lnTo>
                    <a:pt x="395478" y="3840302"/>
                  </a:lnTo>
                  <a:lnTo>
                    <a:pt x="419354" y="3878834"/>
                  </a:lnTo>
                  <a:lnTo>
                    <a:pt x="443915" y="3916845"/>
                  </a:lnTo>
                  <a:lnTo>
                    <a:pt x="469188" y="3954678"/>
                  </a:lnTo>
                  <a:lnTo>
                    <a:pt x="711517" y="3712387"/>
                  </a:lnTo>
                  <a:lnTo>
                    <a:pt x="4250334" y="173469"/>
                  </a:lnTo>
                  <a:close/>
                </a:path>
                <a:path w="4853940" h="5147945">
                  <a:moveTo>
                    <a:pt x="4613084" y="468807"/>
                  </a:moveTo>
                  <a:lnTo>
                    <a:pt x="4605604" y="461670"/>
                  </a:lnTo>
                  <a:lnTo>
                    <a:pt x="4590529" y="447624"/>
                  </a:lnTo>
                  <a:lnTo>
                    <a:pt x="4583049" y="440601"/>
                  </a:lnTo>
                  <a:lnTo>
                    <a:pt x="4544809" y="405345"/>
                  </a:lnTo>
                  <a:lnTo>
                    <a:pt x="4506099" y="370928"/>
                  </a:lnTo>
                  <a:lnTo>
                    <a:pt x="4466920" y="337350"/>
                  </a:lnTo>
                  <a:lnTo>
                    <a:pt x="4427258" y="304647"/>
                  </a:lnTo>
                  <a:lnTo>
                    <a:pt x="4387113" y="272821"/>
                  </a:lnTo>
                  <a:lnTo>
                    <a:pt x="4346486" y="241884"/>
                  </a:lnTo>
                  <a:lnTo>
                    <a:pt x="1017511" y="3570846"/>
                  </a:lnTo>
                  <a:lnTo>
                    <a:pt x="777544" y="3810889"/>
                  </a:lnTo>
                  <a:lnTo>
                    <a:pt x="537603" y="4050754"/>
                  </a:lnTo>
                  <a:lnTo>
                    <a:pt x="563778" y="4085247"/>
                  </a:lnTo>
                  <a:lnTo>
                    <a:pt x="590588" y="4119435"/>
                  </a:lnTo>
                  <a:lnTo>
                    <a:pt x="618007" y="4153306"/>
                  </a:lnTo>
                  <a:lnTo>
                    <a:pt x="646061" y="4186821"/>
                  </a:lnTo>
                  <a:lnTo>
                    <a:pt x="674725" y="4219994"/>
                  </a:lnTo>
                  <a:lnTo>
                    <a:pt x="704011" y="4252785"/>
                  </a:lnTo>
                  <a:lnTo>
                    <a:pt x="733933" y="4285323"/>
                  </a:lnTo>
                  <a:lnTo>
                    <a:pt x="764476" y="4317339"/>
                  </a:lnTo>
                  <a:lnTo>
                    <a:pt x="4139946" y="941857"/>
                  </a:lnTo>
                  <a:lnTo>
                    <a:pt x="4268902" y="813066"/>
                  </a:lnTo>
                  <a:lnTo>
                    <a:pt x="4613084" y="468807"/>
                  </a:lnTo>
                  <a:close/>
                </a:path>
                <a:path w="4853940" h="5147945">
                  <a:moveTo>
                    <a:pt x="4853838" y="3682593"/>
                  </a:moveTo>
                  <a:lnTo>
                    <a:pt x="3502444" y="5034000"/>
                  </a:lnTo>
                  <a:lnTo>
                    <a:pt x="3550234" y="5019243"/>
                  </a:lnTo>
                  <a:lnTo>
                    <a:pt x="3597795" y="5003571"/>
                  </a:lnTo>
                  <a:lnTo>
                    <a:pt x="3645116" y="4986985"/>
                  </a:lnTo>
                  <a:lnTo>
                    <a:pt x="3692182" y="4969510"/>
                  </a:lnTo>
                  <a:lnTo>
                    <a:pt x="3738981" y="4951120"/>
                  </a:lnTo>
                  <a:lnTo>
                    <a:pt x="3785514" y="4931854"/>
                  </a:lnTo>
                  <a:lnTo>
                    <a:pt x="3831755" y="4911687"/>
                  </a:lnTo>
                  <a:lnTo>
                    <a:pt x="3877703" y="4890655"/>
                  </a:lnTo>
                  <a:lnTo>
                    <a:pt x="3923334" y="4868761"/>
                  </a:lnTo>
                  <a:lnTo>
                    <a:pt x="3959656" y="4850536"/>
                  </a:lnTo>
                  <a:lnTo>
                    <a:pt x="3995712" y="4831791"/>
                  </a:lnTo>
                  <a:lnTo>
                    <a:pt x="4051922" y="4801349"/>
                  </a:lnTo>
                  <a:lnTo>
                    <a:pt x="4107484" y="4769485"/>
                  </a:lnTo>
                  <a:lnTo>
                    <a:pt x="4152328" y="4742319"/>
                  </a:lnTo>
                  <a:lnTo>
                    <a:pt x="4196765" y="4714227"/>
                  </a:lnTo>
                  <a:lnTo>
                    <a:pt x="4240771" y="4685182"/>
                  </a:lnTo>
                  <a:lnTo>
                    <a:pt x="4284345" y="4655185"/>
                  </a:lnTo>
                  <a:lnTo>
                    <a:pt x="4327461" y="4624260"/>
                  </a:lnTo>
                  <a:lnTo>
                    <a:pt x="4370108" y="4592383"/>
                  </a:lnTo>
                  <a:lnTo>
                    <a:pt x="4412272" y="4559566"/>
                  </a:lnTo>
                  <a:lnTo>
                    <a:pt x="4453915" y="4525797"/>
                  </a:lnTo>
                  <a:lnTo>
                    <a:pt x="4486846" y="4498137"/>
                  </a:lnTo>
                  <a:lnTo>
                    <a:pt x="4519460" y="4469841"/>
                  </a:lnTo>
                  <a:lnTo>
                    <a:pt x="4551718" y="4440936"/>
                  </a:lnTo>
                  <a:lnTo>
                    <a:pt x="4583569" y="4411421"/>
                  </a:lnTo>
                  <a:lnTo>
                    <a:pt x="4615180" y="4381373"/>
                  </a:lnTo>
                  <a:lnTo>
                    <a:pt x="4646409" y="4350664"/>
                  </a:lnTo>
                  <a:lnTo>
                    <a:pt x="4682134" y="4314266"/>
                  </a:lnTo>
                  <a:lnTo>
                    <a:pt x="4717059" y="4277372"/>
                  </a:lnTo>
                  <a:lnTo>
                    <a:pt x="4751159" y="4239971"/>
                  </a:lnTo>
                  <a:lnTo>
                    <a:pt x="4784445" y="4202099"/>
                  </a:lnTo>
                  <a:lnTo>
                    <a:pt x="4816919" y="4163771"/>
                  </a:lnTo>
                  <a:lnTo>
                    <a:pt x="4848568" y="4124972"/>
                  </a:lnTo>
                  <a:lnTo>
                    <a:pt x="4853838" y="4118254"/>
                  </a:lnTo>
                  <a:lnTo>
                    <a:pt x="4853838" y="3682593"/>
                  </a:lnTo>
                  <a:close/>
                </a:path>
                <a:path w="4853940" h="5147945">
                  <a:moveTo>
                    <a:pt x="4853838" y="3024606"/>
                  </a:moveTo>
                  <a:lnTo>
                    <a:pt x="2730589" y="5147856"/>
                  </a:lnTo>
                  <a:lnTo>
                    <a:pt x="2781046" y="5147195"/>
                  </a:lnTo>
                  <a:lnTo>
                    <a:pt x="2831477" y="5145621"/>
                  </a:lnTo>
                  <a:lnTo>
                    <a:pt x="2881871" y="5143106"/>
                  </a:lnTo>
                  <a:lnTo>
                    <a:pt x="2932226" y="5139664"/>
                  </a:lnTo>
                  <a:lnTo>
                    <a:pt x="2982506" y="5135308"/>
                  </a:lnTo>
                  <a:lnTo>
                    <a:pt x="3032722" y="5130012"/>
                  </a:lnTo>
                  <a:lnTo>
                    <a:pt x="3082848" y="5123802"/>
                  </a:lnTo>
                  <a:lnTo>
                    <a:pt x="3132861" y="5116665"/>
                  </a:lnTo>
                  <a:lnTo>
                    <a:pt x="3182772" y="5108600"/>
                  </a:lnTo>
                  <a:lnTo>
                    <a:pt x="3232543" y="5099609"/>
                  </a:lnTo>
                  <a:lnTo>
                    <a:pt x="3282188" y="5089703"/>
                  </a:lnTo>
                  <a:lnTo>
                    <a:pt x="4853838" y="3518052"/>
                  </a:lnTo>
                  <a:lnTo>
                    <a:pt x="4853838" y="3024606"/>
                  </a:lnTo>
                  <a:close/>
                </a:path>
                <a:path w="4853940" h="5147945">
                  <a:moveTo>
                    <a:pt x="4853838" y="2366492"/>
                  </a:moveTo>
                  <a:lnTo>
                    <a:pt x="2135962" y="5084508"/>
                  </a:lnTo>
                  <a:lnTo>
                    <a:pt x="2189797" y="5095697"/>
                  </a:lnTo>
                  <a:lnTo>
                    <a:pt x="2243772" y="5105832"/>
                  </a:lnTo>
                  <a:lnTo>
                    <a:pt x="2297912" y="5114887"/>
                  </a:lnTo>
                  <a:lnTo>
                    <a:pt x="2352217" y="5122862"/>
                  </a:lnTo>
                  <a:lnTo>
                    <a:pt x="2406548" y="5129631"/>
                  </a:lnTo>
                  <a:lnTo>
                    <a:pt x="2447455" y="5134026"/>
                  </a:lnTo>
                  <a:lnTo>
                    <a:pt x="2488412" y="5137810"/>
                  </a:lnTo>
                  <a:lnTo>
                    <a:pt x="2529395" y="5140972"/>
                  </a:lnTo>
                  <a:lnTo>
                    <a:pt x="2570391" y="5143512"/>
                  </a:lnTo>
                  <a:lnTo>
                    <a:pt x="4853838" y="2860065"/>
                  </a:lnTo>
                  <a:lnTo>
                    <a:pt x="4853838" y="2366492"/>
                  </a:lnTo>
                  <a:close/>
                </a:path>
                <a:path w="4853940" h="5147945">
                  <a:moveTo>
                    <a:pt x="4853838" y="1708467"/>
                  </a:moveTo>
                  <a:lnTo>
                    <a:pt x="1638503" y="4923955"/>
                  </a:lnTo>
                  <a:lnTo>
                    <a:pt x="1676819" y="4940160"/>
                  </a:lnTo>
                  <a:lnTo>
                    <a:pt x="1715312" y="4955743"/>
                  </a:lnTo>
                  <a:lnTo>
                    <a:pt x="1753984" y="4970691"/>
                  </a:lnTo>
                  <a:lnTo>
                    <a:pt x="1792820" y="4985055"/>
                  </a:lnTo>
                  <a:lnTo>
                    <a:pt x="1838363" y="5001082"/>
                  </a:lnTo>
                  <a:lnTo>
                    <a:pt x="1911743" y="5025060"/>
                  </a:lnTo>
                  <a:lnTo>
                    <a:pt x="1958657" y="5039182"/>
                  </a:lnTo>
                  <a:lnTo>
                    <a:pt x="2003882" y="5052047"/>
                  </a:lnTo>
                  <a:lnTo>
                    <a:pt x="4853838" y="2202078"/>
                  </a:lnTo>
                  <a:lnTo>
                    <a:pt x="4853838" y="1708467"/>
                  </a:lnTo>
                  <a:close/>
                </a:path>
                <a:path w="4853940" h="5147945">
                  <a:moveTo>
                    <a:pt x="4853838" y="1050531"/>
                  </a:moveTo>
                  <a:lnTo>
                    <a:pt x="4163872" y="1740598"/>
                  </a:lnTo>
                  <a:lnTo>
                    <a:pt x="1212596" y="4691723"/>
                  </a:lnTo>
                  <a:lnTo>
                    <a:pt x="1256182" y="4720209"/>
                  </a:lnTo>
                  <a:lnTo>
                    <a:pt x="1300187" y="4747793"/>
                  </a:lnTo>
                  <a:lnTo>
                    <a:pt x="1344587" y="4774476"/>
                  </a:lnTo>
                  <a:lnTo>
                    <a:pt x="1389380" y="4800231"/>
                  </a:lnTo>
                  <a:lnTo>
                    <a:pt x="1434541" y="4825060"/>
                  </a:lnTo>
                  <a:lnTo>
                    <a:pt x="1480083" y="4848949"/>
                  </a:lnTo>
                  <a:lnTo>
                    <a:pt x="1525968" y="4871885"/>
                  </a:lnTo>
                  <a:lnTo>
                    <a:pt x="4657420" y="1740598"/>
                  </a:lnTo>
                  <a:lnTo>
                    <a:pt x="4853838" y="1544091"/>
                  </a:lnTo>
                  <a:lnTo>
                    <a:pt x="4853838" y="1050531"/>
                  </a:lnTo>
                  <a:close/>
                </a:path>
                <a:path w="4853940" h="5147945">
                  <a:moveTo>
                    <a:pt x="4853838" y="733894"/>
                  </a:moveTo>
                  <a:lnTo>
                    <a:pt x="4821898" y="694613"/>
                  </a:lnTo>
                  <a:lnTo>
                    <a:pt x="4785944" y="652005"/>
                  </a:lnTo>
                  <a:lnTo>
                    <a:pt x="4741215" y="601218"/>
                  </a:lnTo>
                  <a:lnTo>
                    <a:pt x="4695177" y="551332"/>
                  </a:lnTo>
                  <a:lnTo>
                    <a:pt x="4221696" y="1024648"/>
                  </a:lnTo>
                  <a:lnTo>
                    <a:pt x="1320380" y="3925951"/>
                  </a:lnTo>
                  <a:lnTo>
                    <a:pt x="846924" y="4399445"/>
                  </a:lnTo>
                  <a:lnTo>
                    <a:pt x="863066" y="4414634"/>
                  </a:lnTo>
                  <a:lnTo>
                    <a:pt x="895629" y="4444619"/>
                  </a:lnTo>
                  <a:lnTo>
                    <a:pt x="951788" y="4494085"/>
                  </a:lnTo>
                  <a:lnTo>
                    <a:pt x="992060" y="4527956"/>
                  </a:lnTo>
                  <a:lnTo>
                    <a:pt x="1032814" y="4560938"/>
                  </a:lnTo>
                  <a:lnTo>
                    <a:pt x="1074051" y="4593031"/>
                  </a:lnTo>
                  <a:lnTo>
                    <a:pt x="1115745" y="4624209"/>
                  </a:lnTo>
                  <a:lnTo>
                    <a:pt x="4853838" y="885939"/>
                  </a:lnTo>
                  <a:lnTo>
                    <a:pt x="4853838" y="733894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5700629" y="11"/>
              <a:ext cx="2587625" cy="2881630"/>
            </a:xfrm>
            <a:custGeom>
              <a:avLst/>
              <a:gdLst/>
              <a:ahLst/>
              <a:cxnLst/>
              <a:rect l="l" t="t" r="r" b="b"/>
              <a:pathLst>
                <a:path w="2587625" h="2881630">
                  <a:moveTo>
                    <a:pt x="347802" y="0"/>
                  </a:moveTo>
                  <a:lnTo>
                    <a:pt x="183261" y="0"/>
                  </a:lnTo>
                  <a:lnTo>
                    <a:pt x="166801" y="16459"/>
                  </a:lnTo>
                  <a:lnTo>
                    <a:pt x="146164" y="66205"/>
                  </a:lnTo>
                  <a:lnTo>
                    <a:pt x="126771" y="116598"/>
                  </a:lnTo>
                  <a:lnTo>
                    <a:pt x="108648" y="167601"/>
                  </a:lnTo>
                  <a:lnTo>
                    <a:pt x="91846" y="219227"/>
                  </a:lnTo>
                  <a:lnTo>
                    <a:pt x="76377" y="271424"/>
                  </a:lnTo>
                  <a:lnTo>
                    <a:pt x="347802" y="0"/>
                  </a:lnTo>
                  <a:close/>
                </a:path>
                <a:path w="2587625" h="2881630">
                  <a:moveTo>
                    <a:pt x="1005916" y="0"/>
                  </a:moveTo>
                  <a:lnTo>
                    <a:pt x="841375" y="0"/>
                  </a:lnTo>
                  <a:lnTo>
                    <a:pt x="0" y="841375"/>
                  </a:lnTo>
                  <a:lnTo>
                    <a:pt x="622" y="880999"/>
                  </a:lnTo>
                  <a:lnTo>
                    <a:pt x="1981" y="920496"/>
                  </a:lnTo>
                  <a:lnTo>
                    <a:pt x="4076" y="959815"/>
                  </a:lnTo>
                  <a:lnTo>
                    <a:pt x="6946" y="998969"/>
                  </a:lnTo>
                  <a:lnTo>
                    <a:pt x="1005916" y="0"/>
                  </a:lnTo>
                  <a:close/>
                </a:path>
                <a:path w="2587625" h="2881630">
                  <a:moveTo>
                    <a:pt x="1663865" y="0"/>
                  </a:moveTo>
                  <a:lnTo>
                    <a:pt x="1499336" y="0"/>
                  </a:lnTo>
                  <a:lnTo>
                    <a:pt x="84874" y="1414449"/>
                  </a:lnTo>
                  <a:lnTo>
                    <a:pt x="94373" y="1445691"/>
                  </a:lnTo>
                  <a:lnTo>
                    <a:pt x="104381" y="1476692"/>
                  </a:lnTo>
                  <a:lnTo>
                    <a:pt x="114871" y="1507464"/>
                  </a:lnTo>
                  <a:lnTo>
                    <a:pt x="125831" y="1538033"/>
                  </a:lnTo>
                  <a:lnTo>
                    <a:pt x="1663865" y="0"/>
                  </a:lnTo>
                  <a:close/>
                </a:path>
                <a:path w="2587625" h="2881630">
                  <a:moveTo>
                    <a:pt x="2321928" y="0"/>
                  </a:moveTo>
                  <a:lnTo>
                    <a:pt x="2157387" y="0"/>
                  </a:lnTo>
                  <a:lnTo>
                    <a:pt x="284822" y="1872564"/>
                  </a:lnTo>
                  <a:lnTo>
                    <a:pt x="300215" y="1898103"/>
                  </a:lnTo>
                  <a:lnTo>
                    <a:pt x="315950" y="1923440"/>
                  </a:lnTo>
                  <a:lnTo>
                    <a:pt x="332054" y="1948548"/>
                  </a:lnTo>
                  <a:lnTo>
                    <a:pt x="348526" y="1973402"/>
                  </a:lnTo>
                  <a:lnTo>
                    <a:pt x="2321928" y="0"/>
                  </a:lnTo>
                  <a:close/>
                </a:path>
                <a:path w="2587625" h="2881630">
                  <a:moveTo>
                    <a:pt x="2587358" y="2202078"/>
                  </a:moveTo>
                  <a:lnTo>
                    <a:pt x="1912861" y="2876588"/>
                  </a:lnTo>
                  <a:lnTo>
                    <a:pt x="1947583" y="2878658"/>
                  </a:lnTo>
                  <a:lnTo>
                    <a:pt x="1982482" y="2880182"/>
                  </a:lnTo>
                  <a:lnTo>
                    <a:pt x="2017547" y="2881122"/>
                  </a:lnTo>
                  <a:lnTo>
                    <a:pt x="2052751" y="2881439"/>
                  </a:lnTo>
                  <a:lnTo>
                    <a:pt x="2059355" y="2881439"/>
                  </a:lnTo>
                  <a:lnTo>
                    <a:pt x="2072716" y="2881096"/>
                  </a:lnTo>
                  <a:lnTo>
                    <a:pt x="2587358" y="2366441"/>
                  </a:lnTo>
                  <a:lnTo>
                    <a:pt x="2587358" y="2202078"/>
                  </a:lnTo>
                  <a:close/>
                </a:path>
                <a:path w="2587625" h="2881630">
                  <a:moveTo>
                    <a:pt x="2587358" y="1544129"/>
                  </a:moveTo>
                  <a:lnTo>
                    <a:pt x="1367345" y="2764142"/>
                  </a:lnTo>
                  <a:lnTo>
                    <a:pt x="1398168" y="2774746"/>
                  </a:lnTo>
                  <a:lnTo>
                    <a:pt x="1429207" y="2784932"/>
                  </a:lnTo>
                  <a:lnTo>
                    <a:pt x="1460461" y="2794660"/>
                  </a:lnTo>
                  <a:lnTo>
                    <a:pt x="1491970" y="2803893"/>
                  </a:lnTo>
                  <a:lnTo>
                    <a:pt x="2587358" y="1708492"/>
                  </a:lnTo>
                  <a:lnTo>
                    <a:pt x="2587358" y="1544129"/>
                  </a:lnTo>
                  <a:close/>
                </a:path>
                <a:path w="2587625" h="2881630">
                  <a:moveTo>
                    <a:pt x="2587358" y="886040"/>
                  </a:moveTo>
                  <a:lnTo>
                    <a:pt x="927709" y="2545702"/>
                  </a:lnTo>
                  <a:lnTo>
                    <a:pt x="952703" y="2561933"/>
                  </a:lnTo>
                  <a:lnTo>
                    <a:pt x="977976" y="2577833"/>
                  </a:lnTo>
                  <a:lnTo>
                    <a:pt x="1003541" y="2593365"/>
                  </a:lnTo>
                  <a:lnTo>
                    <a:pt x="1029411" y="2608529"/>
                  </a:lnTo>
                  <a:lnTo>
                    <a:pt x="2587358" y="1050582"/>
                  </a:lnTo>
                  <a:lnTo>
                    <a:pt x="2587358" y="886040"/>
                  </a:lnTo>
                  <a:close/>
                </a:path>
                <a:path w="2587625" h="2881630">
                  <a:moveTo>
                    <a:pt x="2587358" y="228092"/>
                  </a:moveTo>
                  <a:lnTo>
                    <a:pt x="568604" y="2246858"/>
                  </a:lnTo>
                  <a:lnTo>
                    <a:pt x="588835" y="2267686"/>
                  </a:lnTo>
                  <a:lnTo>
                    <a:pt x="609409" y="2288235"/>
                  </a:lnTo>
                  <a:lnTo>
                    <a:pt x="630275" y="2308479"/>
                  </a:lnTo>
                  <a:lnTo>
                    <a:pt x="651395" y="2328430"/>
                  </a:lnTo>
                  <a:lnTo>
                    <a:pt x="2587358" y="392455"/>
                  </a:lnTo>
                  <a:lnTo>
                    <a:pt x="2587358" y="228092"/>
                  </a:lnTo>
                  <a:close/>
                </a:path>
              </a:pathLst>
            </a:custGeom>
            <a:solidFill>
              <a:srgbClr val="FFD033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/>
          <p:nvPr/>
        </p:nvSpPr>
        <p:spPr>
          <a:xfrm>
            <a:off x="10718928" y="2"/>
            <a:ext cx="2626360" cy="1604645"/>
          </a:xfrm>
          <a:custGeom>
            <a:avLst/>
            <a:gdLst/>
            <a:ahLst/>
            <a:cxnLst/>
            <a:rect l="l" t="t" r="r" b="b"/>
            <a:pathLst>
              <a:path w="2626359" h="1604645">
                <a:moveTo>
                  <a:pt x="220384" y="244479"/>
                </a:moveTo>
                <a:lnTo>
                  <a:pt x="26402" y="438461"/>
                </a:lnTo>
                <a:lnTo>
                  <a:pt x="545" y="412605"/>
                </a:lnTo>
                <a:lnTo>
                  <a:pt x="84150" y="328060"/>
                </a:lnTo>
                <a:lnTo>
                  <a:pt x="0" y="243910"/>
                </a:lnTo>
                <a:lnTo>
                  <a:pt x="25832" y="218077"/>
                </a:lnTo>
                <a:lnTo>
                  <a:pt x="110453" y="302697"/>
                </a:lnTo>
                <a:lnTo>
                  <a:pt x="194528" y="218622"/>
                </a:lnTo>
                <a:lnTo>
                  <a:pt x="220384" y="244479"/>
                </a:lnTo>
                <a:close/>
              </a:path>
              <a:path w="2626359" h="1604645">
                <a:moveTo>
                  <a:pt x="220459" y="412704"/>
                </a:moveTo>
                <a:lnTo>
                  <a:pt x="194627" y="438537"/>
                </a:lnTo>
                <a:lnTo>
                  <a:pt x="110476" y="354386"/>
                </a:lnTo>
                <a:lnTo>
                  <a:pt x="136309" y="328553"/>
                </a:lnTo>
                <a:lnTo>
                  <a:pt x="220459" y="412704"/>
                </a:lnTo>
                <a:close/>
              </a:path>
              <a:path w="2626359" h="1604645">
                <a:moveTo>
                  <a:pt x="463923" y="0"/>
                </a:moveTo>
                <a:lnTo>
                  <a:pt x="439729" y="24193"/>
                </a:lnTo>
                <a:lnTo>
                  <a:pt x="415535" y="0"/>
                </a:lnTo>
                <a:lnTo>
                  <a:pt x="463923" y="0"/>
                </a:lnTo>
                <a:close/>
              </a:path>
              <a:path w="2626359" h="1604645">
                <a:moveTo>
                  <a:pt x="632223" y="0"/>
                </a:moveTo>
                <a:lnTo>
                  <a:pt x="607954" y="24269"/>
                </a:lnTo>
                <a:lnTo>
                  <a:pt x="583684" y="0"/>
                </a:lnTo>
                <a:lnTo>
                  <a:pt x="632223" y="0"/>
                </a:lnTo>
                <a:close/>
              </a:path>
              <a:path w="2626359" h="1604645">
                <a:moveTo>
                  <a:pt x="498767" y="691011"/>
                </a:moveTo>
                <a:lnTo>
                  <a:pt x="472934" y="716844"/>
                </a:lnTo>
                <a:lnTo>
                  <a:pt x="388783" y="632694"/>
                </a:lnTo>
                <a:lnTo>
                  <a:pt x="414616" y="606861"/>
                </a:lnTo>
                <a:lnTo>
                  <a:pt x="498767" y="691011"/>
                </a:lnTo>
                <a:close/>
              </a:path>
              <a:path w="2626359" h="1604645">
                <a:moveTo>
                  <a:pt x="608698" y="632793"/>
                </a:moveTo>
                <a:lnTo>
                  <a:pt x="414715" y="826775"/>
                </a:lnTo>
                <a:lnTo>
                  <a:pt x="388859" y="800918"/>
                </a:lnTo>
                <a:lnTo>
                  <a:pt x="582841" y="606936"/>
                </a:lnTo>
                <a:lnTo>
                  <a:pt x="608698" y="632793"/>
                </a:lnTo>
                <a:close/>
              </a:path>
              <a:path w="2626359" h="1604645">
                <a:moveTo>
                  <a:pt x="608773" y="801017"/>
                </a:moveTo>
                <a:lnTo>
                  <a:pt x="582940" y="826850"/>
                </a:lnTo>
                <a:lnTo>
                  <a:pt x="498790" y="742700"/>
                </a:lnTo>
                <a:lnTo>
                  <a:pt x="524623" y="716867"/>
                </a:lnTo>
                <a:lnTo>
                  <a:pt x="608773" y="801017"/>
                </a:lnTo>
                <a:close/>
              </a:path>
              <a:path w="2626359" h="1604645">
                <a:moveTo>
                  <a:pt x="912564" y="277214"/>
                </a:moveTo>
                <a:lnTo>
                  <a:pt x="886731" y="303047"/>
                </a:lnTo>
                <a:lnTo>
                  <a:pt x="802581" y="218896"/>
                </a:lnTo>
                <a:lnTo>
                  <a:pt x="828414" y="193063"/>
                </a:lnTo>
                <a:lnTo>
                  <a:pt x="912564" y="277214"/>
                </a:lnTo>
                <a:close/>
              </a:path>
              <a:path w="2626359" h="1604645">
                <a:moveTo>
                  <a:pt x="1022495" y="218995"/>
                </a:moveTo>
                <a:lnTo>
                  <a:pt x="828513" y="412977"/>
                </a:lnTo>
                <a:lnTo>
                  <a:pt x="802657" y="387121"/>
                </a:lnTo>
                <a:lnTo>
                  <a:pt x="996639" y="193139"/>
                </a:lnTo>
                <a:lnTo>
                  <a:pt x="1022495" y="218995"/>
                </a:lnTo>
                <a:close/>
              </a:path>
              <a:path w="2626359" h="1604645">
                <a:moveTo>
                  <a:pt x="1022571" y="387220"/>
                </a:moveTo>
                <a:lnTo>
                  <a:pt x="996738" y="413053"/>
                </a:lnTo>
                <a:lnTo>
                  <a:pt x="912587" y="328903"/>
                </a:lnTo>
                <a:lnTo>
                  <a:pt x="938420" y="303070"/>
                </a:lnTo>
                <a:lnTo>
                  <a:pt x="1022571" y="387220"/>
                </a:lnTo>
                <a:close/>
              </a:path>
              <a:path w="2626359" h="1604645">
                <a:moveTo>
                  <a:pt x="887551" y="1079795"/>
                </a:moveTo>
                <a:lnTo>
                  <a:pt x="861718" y="1105628"/>
                </a:lnTo>
                <a:lnTo>
                  <a:pt x="777567" y="1021477"/>
                </a:lnTo>
                <a:lnTo>
                  <a:pt x="803400" y="995644"/>
                </a:lnTo>
                <a:lnTo>
                  <a:pt x="887551" y="1079795"/>
                </a:lnTo>
                <a:close/>
              </a:path>
              <a:path w="2626359" h="1604645">
                <a:moveTo>
                  <a:pt x="997482" y="1021576"/>
                </a:moveTo>
                <a:lnTo>
                  <a:pt x="803499" y="1215559"/>
                </a:lnTo>
                <a:lnTo>
                  <a:pt x="777643" y="1189702"/>
                </a:lnTo>
                <a:lnTo>
                  <a:pt x="971625" y="995720"/>
                </a:lnTo>
                <a:lnTo>
                  <a:pt x="997482" y="1021576"/>
                </a:lnTo>
                <a:close/>
              </a:path>
              <a:path w="2626359" h="1604645">
                <a:moveTo>
                  <a:pt x="997557" y="1189801"/>
                </a:moveTo>
                <a:lnTo>
                  <a:pt x="971724" y="1215634"/>
                </a:lnTo>
                <a:lnTo>
                  <a:pt x="887574" y="1131484"/>
                </a:lnTo>
                <a:lnTo>
                  <a:pt x="913407" y="1105651"/>
                </a:lnTo>
                <a:lnTo>
                  <a:pt x="997557" y="1189801"/>
                </a:lnTo>
                <a:close/>
              </a:path>
              <a:path w="2626359" h="1604645">
                <a:moveTo>
                  <a:pt x="1301348" y="665998"/>
                </a:moveTo>
                <a:lnTo>
                  <a:pt x="1275515" y="691830"/>
                </a:lnTo>
                <a:lnTo>
                  <a:pt x="1191365" y="607680"/>
                </a:lnTo>
                <a:lnTo>
                  <a:pt x="1217198" y="581847"/>
                </a:lnTo>
                <a:lnTo>
                  <a:pt x="1301348" y="665998"/>
                </a:lnTo>
                <a:close/>
              </a:path>
              <a:path w="2626359" h="1604645">
                <a:moveTo>
                  <a:pt x="1411279" y="607779"/>
                </a:moveTo>
                <a:lnTo>
                  <a:pt x="1217297" y="801761"/>
                </a:lnTo>
                <a:lnTo>
                  <a:pt x="1191440" y="775905"/>
                </a:lnTo>
                <a:lnTo>
                  <a:pt x="1385423" y="581923"/>
                </a:lnTo>
                <a:lnTo>
                  <a:pt x="1411279" y="607779"/>
                </a:lnTo>
                <a:close/>
              </a:path>
              <a:path w="2626359" h="1604645">
                <a:moveTo>
                  <a:pt x="1411355" y="776004"/>
                </a:moveTo>
                <a:lnTo>
                  <a:pt x="1385522" y="801837"/>
                </a:lnTo>
                <a:lnTo>
                  <a:pt x="1301371" y="717687"/>
                </a:lnTo>
                <a:lnTo>
                  <a:pt x="1327204" y="691854"/>
                </a:lnTo>
                <a:lnTo>
                  <a:pt x="1411355" y="776004"/>
                </a:lnTo>
                <a:close/>
              </a:path>
              <a:path w="2626359" h="1604645">
                <a:moveTo>
                  <a:pt x="1714676" y="252670"/>
                </a:moveTo>
                <a:lnTo>
                  <a:pt x="1688843" y="278503"/>
                </a:lnTo>
                <a:lnTo>
                  <a:pt x="1604692" y="194352"/>
                </a:lnTo>
                <a:lnTo>
                  <a:pt x="1630525" y="168519"/>
                </a:lnTo>
                <a:lnTo>
                  <a:pt x="1714676" y="252670"/>
                </a:lnTo>
                <a:close/>
              </a:path>
              <a:path w="2626359" h="1604645">
                <a:moveTo>
                  <a:pt x="1824606" y="194452"/>
                </a:moveTo>
                <a:lnTo>
                  <a:pt x="1630624" y="388434"/>
                </a:lnTo>
                <a:lnTo>
                  <a:pt x="1604768" y="362577"/>
                </a:lnTo>
                <a:lnTo>
                  <a:pt x="1798750" y="168595"/>
                </a:lnTo>
                <a:lnTo>
                  <a:pt x="1824606" y="194452"/>
                </a:lnTo>
                <a:close/>
              </a:path>
              <a:path w="2626359" h="1604645">
                <a:moveTo>
                  <a:pt x="1824682" y="362676"/>
                </a:moveTo>
                <a:lnTo>
                  <a:pt x="1798849" y="388509"/>
                </a:lnTo>
                <a:lnTo>
                  <a:pt x="1714699" y="304359"/>
                </a:lnTo>
                <a:lnTo>
                  <a:pt x="1740532" y="278526"/>
                </a:lnTo>
                <a:lnTo>
                  <a:pt x="1824682" y="362676"/>
                </a:lnTo>
                <a:close/>
              </a:path>
              <a:path w="2626359" h="1604645">
                <a:moveTo>
                  <a:pt x="1276335" y="1468579"/>
                </a:moveTo>
                <a:lnTo>
                  <a:pt x="1250502" y="1494412"/>
                </a:lnTo>
                <a:lnTo>
                  <a:pt x="1166351" y="1410261"/>
                </a:lnTo>
                <a:lnTo>
                  <a:pt x="1192184" y="1384428"/>
                </a:lnTo>
                <a:lnTo>
                  <a:pt x="1276335" y="1468579"/>
                </a:lnTo>
                <a:close/>
              </a:path>
              <a:path w="2626359" h="1604645">
                <a:moveTo>
                  <a:pt x="1386265" y="1410360"/>
                </a:moveTo>
                <a:lnTo>
                  <a:pt x="1192283" y="1604343"/>
                </a:lnTo>
                <a:lnTo>
                  <a:pt x="1166427" y="1578486"/>
                </a:lnTo>
                <a:lnTo>
                  <a:pt x="1360409" y="1384504"/>
                </a:lnTo>
                <a:lnTo>
                  <a:pt x="1386265" y="1410360"/>
                </a:lnTo>
                <a:close/>
              </a:path>
              <a:path w="2626359" h="1604645">
                <a:moveTo>
                  <a:pt x="1360508" y="1604418"/>
                </a:moveTo>
                <a:lnTo>
                  <a:pt x="1276358" y="1520268"/>
                </a:lnTo>
                <a:lnTo>
                  <a:pt x="1302191" y="1494435"/>
                </a:lnTo>
                <a:lnTo>
                  <a:pt x="1386341" y="1578585"/>
                </a:lnTo>
                <a:lnTo>
                  <a:pt x="1360508" y="1604418"/>
                </a:lnTo>
                <a:close/>
              </a:path>
              <a:path w="2626359" h="1604645">
                <a:moveTo>
                  <a:pt x="1690132" y="1054781"/>
                </a:moveTo>
                <a:lnTo>
                  <a:pt x="1664299" y="1080614"/>
                </a:lnTo>
                <a:lnTo>
                  <a:pt x="1580149" y="996464"/>
                </a:lnTo>
                <a:lnTo>
                  <a:pt x="1605982" y="970631"/>
                </a:lnTo>
                <a:lnTo>
                  <a:pt x="1690132" y="1054781"/>
                </a:lnTo>
                <a:close/>
              </a:path>
              <a:path w="2626359" h="1604645">
                <a:moveTo>
                  <a:pt x="1800063" y="996563"/>
                </a:moveTo>
                <a:lnTo>
                  <a:pt x="1606081" y="1190545"/>
                </a:lnTo>
                <a:lnTo>
                  <a:pt x="1580224" y="1164689"/>
                </a:lnTo>
                <a:lnTo>
                  <a:pt x="1774206" y="970707"/>
                </a:lnTo>
                <a:lnTo>
                  <a:pt x="1800063" y="996563"/>
                </a:lnTo>
                <a:close/>
              </a:path>
              <a:path w="2626359" h="1604645">
                <a:moveTo>
                  <a:pt x="1774305" y="1190620"/>
                </a:moveTo>
                <a:lnTo>
                  <a:pt x="1690155" y="1106471"/>
                </a:lnTo>
                <a:lnTo>
                  <a:pt x="1715988" y="1080638"/>
                </a:lnTo>
                <a:lnTo>
                  <a:pt x="1800138" y="1164787"/>
                </a:lnTo>
                <a:lnTo>
                  <a:pt x="1774305" y="1190620"/>
                </a:lnTo>
                <a:close/>
              </a:path>
              <a:path w="2626359" h="1604645">
                <a:moveTo>
                  <a:pt x="2102989" y="640984"/>
                </a:moveTo>
                <a:lnTo>
                  <a:pt x="2077156" y="666817"/>
                </a:lnTo>
                <a:lnTo>
                  <a:pt x="1993006" y="582666"/>
                </a:lnTo>
                <a:lnTo>
                  <a:pt x="2018839" y="556833"/>
                </a:lnTo>
                <a:lnTo>
                  <a:pt x="2102989" y="640984"/>
                </a:lnTo>
                <a:close/>
              </a:path>
              <a:path w="2626359" h="1604645">
                <a:moveTo>
                  <a:pt x="2212920" y="582765"/>
                </a:moveTo>
                <a:lnTo>
                  <a:pt x="2018938" y="776747"/>
                </a:lnTo>
                <a:lnTo>
                  <a:pt x="1993082" y="750891"/>
                </a:lnTo>
                <a:lnTo>
                  <a:pt x="2187064" y="556909"/>
                </a:lnTo>
                <a:lnTo>
                  <a:pt x="2212920" y="582765"/>
                </a:lnTo>
                <a:close/>
              </a:path>
              <a:path w="2626359" h="1604645">
                <a:moveTo>
                  <a:pt x="2212996" y="750990"/>
                </a:moveTo>
                <a:lnTo>
                  <a:pt x="2187163" y="776823"/>
                </a:lnTo>
                <a:lnTo>
                  <a:pt x="2103013" y="692673"/>
                </a:lnTo>
                <a:lnTo>
                  <a:pt x="2128846" y="666840"/>
                </a:lnTo>
                <a:lnTo>
                  <a:pt x="2212996" y="750990"/>
                </a:lnTo>
                <a:close/>
              </a:path>
              <a:path w="2626359" h="1604645">
                <a:moveTo>
                  <a:pt x="2516317" y="227656"/>
                </a:moveTo>
                <a:lnTo>
                  <a:pt x="2490484" y="253489"/>
                </a:lnTo>
                <a:lnTo>
                  <a:pt x="2406334" y="169339"/>
                </a:lnTo>
                <a:lnTo>
                  <a:pt x="2432167" y="143506"/>
                </a:lnTo>
                <a:lnTo>
                  <a:pt x="2516317" y="227656"/>
                </a:lnTo>
                <a:close/>
              </a:path>
              <a:path w="2626359" h="1604645">
                <a:moveTo>
                  <a:pt x="2626248" y="169438"/>
                </a:moveTo>
                <a:lnTo>
                  <a:pt x="2432266" y="363420"/>
                </a:lnTo>
                <a:lnTo>
                  <a:pt x="2406410" y="337563"/>
                </a:lnTo>
                <a:lnTo>
                  <a:pt x="2600392" y="143581"/>
                </a:lnTo>
                <a:lnTo>
                  <a:pt x="2626248" y="169438"/>
                </a:lnTo>
                <a:close/>
              </a:path>
              <a:path w="2626359" h="1604645">
                <a:moveTo>
                  <a:pt x="2626324" y="337662"/>
                </a:moveTo>
                <a:lnTo>
                  <a:pt x="2600491" y="363495"/>
                </a:lnTo>
                <a:lnTo>
                  <a:pt x="2516340" y="279345"/>
                </a:lnTo>
                <a:lnTo>
                  <a:pt x="2542173" y="253512"/>
                </a:lnTo>
                <a:lnTo>
                  <a:pt x="2626324" y="33766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6300"/>
              </a:lnSpc>
              <a:spcBef>
                <a:spcPts val="100"/>
              </a:spcBef>
            </a:pPr>
            <a:r>
              <a:rPr dirty="0" spc="130"/>
              <a:t>What</a:t>
            </a:r>
            <a:r>
              <a:rPr dirty="0" spc="-265"/>
              <a:t> </a:t>
            </a:r>
            <a:r>
              <a:rPr dirty="0" spc="75"/>
              <a:t>we</a:t>
            </a:r>
            <a:r>
              <a:rPr dirty="0" spc="-260"/>
              <a:t> </a:t>
            </a:r>
            <a:r>
              <a:rPr dirty="0" spc="-50"/>
              <a:t>will</a:t>
            </a:r>
            <a:r>
              <a:rPr dirty="0" spc="-260"/>
              <a:t> </a:t>
            </a:r>
            <a:r>
              <a:rPr dirty="0" spc="200"/>
              <a:t>create </a:t>
            </a:r>
            <a:r>
              <a:rPr dirty="0" spc="-2095"/>
              <a:t> </a:t>
            </a:r>
            <a:r>
              <a:rPr dirty="0" spc="25"/>
              <a:t>for</a:t>
            </a:r>
            <a:r>
              <a:rPr dirty="0" spc="-260"/>
              <a:t> </a:t>
            </a:r>
            <a:r>
              <a:rPr dirty="0" spc="20"/>
              <a:t>this</a:t>
            </a:r>
            <a:r>
              <a:rPr dirty="0" spc="-254"/>
              <a:t> </a:t>
            </a:r>
            <a:r>
              <a:rPr dirty="0" spc="180"/>
              <a:t>challenge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72305" y="3429735"/>
            <a:ext cx="12235180" cy="6121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10795">
              <a:lnSpc>
                <a:spcPct val="115900"/>
              </a:lnSpc>
              <a:spcBef>
                <a:spcPts val="100"/>
              </a:spcBef>
            </a:pPr>
            <a:r>
              <a:rPr dirty="0" sz="3450" spc="75">
                <a:solidFill>
                  <a:srgbClr val="404037"/>
                </a:solidFill>
                <a:latin typeface="Tahoma"/>
                <a:cs typeface="Tahoma"/>
              </a:rPr>
              <a:t>For</a:t>
            </a:r>
            <a:r>
              <a:rPr dirty="0" sz="345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ahoma"/>
                <a:cs typeface="Tahoma"/>
              </a:rPr>
              <a:t>this</a:t>
            </a:r>
            <a:r>
              <a:rPr dirty="0" sz="345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35">
                <a:solidFill>
                  <a:srgbClr val="404037"/>
                </a:solidFill>
                <a:latin typeface="Tahoma"/>
                <a:cs typeface="Tahoma"/>
              </a:rPr>
              <a:t>challenge,</a:t>
            </a:r>
            <a:r>
              <a:rPr dirty="0" sz="345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95">
                <a:solidFill>
                  <a:srgbClr val="404037"/>
                </a:solidFill>
                <a:latin typeface="Tahoma"/>
                <a:cs typeface="Tahoma"/>
              </a:rPr>
              <a:t>we</a:t>
            </a:r>
            <a:r>
              <a:rPr dirty="0" sz="345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5">
                <a:solidFill>
                  <a:srgbClr val="404037"/>
                </a:solidFill>
                <a:latin typeface="Tahoma"/>
                <a:cs typeface="Tahoma"/>
              </a:rPr>
              <a:t>will</a:t>
            </a:r>
            <a:r>
              <a:rPr dirty="0" sz="345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50">
                <a:solidFill>
                  <a:srgbClr val="404037"/>
                </a:solidFill>
                <a:latin typeface="Tahoma"/>
                <a:cs typeface="Tahoma"/>
              </a:rPr>
              <a:t>create</a:t>
            </a:r>
            <a:r>
              <a:rPr dirty="0" sz="345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25">
                <a:solidFill>
                  <a:srgbClr val="404037"/>
                </a:solidFill>
                <a:latin typeface="Tahoma"/>
                <a:cs typeface="Tahoma"/>
              </a:rPr>
              <a:t>the</a:t>
            </a:r>
            <a:r>
              <a:rPr dirty="0" sz="345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05" b="1">
                <a:solidFill>
                  <a:srgbClr val="404037"/>
                </a:solidFill>
                <a:latin typeface="Trebuchet MS"/>
                <a:cs typeface="Trebuchet MS"/>
              </a:rPr>
              <a:t>competition</a:t>
            </a:r>
            <a:r>
              <a:rPr dirty="0" sz="3450" spc="-215" b="1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65">
                <a:solidFill>
                  <a:srgbClr val="404037"/>
                </a:solidFill>
                <a:latin typeface="Tahoma"/>
                <a:cs typeface="Tahoma"/>
              </a:rPr>
              <a:t>section</a:t>
            </a:r>
            <a:r>
              <a:rPr dirty="0" sz="3450" spc="-1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ahoma"/>
                <a:cs typeface="Tahoma"/>
              </a:rPr>
              <a:t>of </a:t>
            </a:r>
            <a:r>
              <a:rPr dirty="0" sz="3450" spc="-10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75">
                <a:solidFill>
                  <a:srgbClr val="404037"/>
                </a:solidFill>
                <a:latin typeface="Tahoma"/>
                <a:cs typeface="Tahoma"/>
              </a:rPr>
              <a:t>our</a:t>
            </a:r>
            <a:r>
              <a:rPr dirty="0" sz="3450" spc="-17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45">
                <a:solidFill>
                  <a:srgbClr val="404037"/>
                </a:solidFill>
                <a:latin typeface="Tahoma"/>
                <a:cs typeface="Tahoma"/>
              </a:rPr>
              <a:t>WebApp.</a:t>
            </a:r>
            <a:endParaRPr sz="3450">
              <a:latin typeface="Tahoma"/>
              <a:cs typeface="Tahoma"/>
            </a:endParaRPr>
          </a:p>
          <a:p>
            <a:pPr algn="just" marL="12700" marR="5080">
              <a:lnSpc>
                <a:spcPct val="115900"/>
              </a:lnSpc>
            </a:pPr>
            <a:r>
              <a:rPr dirty="0" sz="3450" spc="-220">
                <a:solidFill>
                  <a:srgbClr val="404037"/>
                </a:solidFill>
                <a:latin typeface="Tahoma"/>
                <a:cs typeface="Tahoma"/>
              </a:rPr>
              <a:t>In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ahoma"/>
                <a:cs typeface="Tahoma"/>
              </a:rPr>
              <a:t>this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90">
                <a:solidFill>
                  <a:srgbClr val="404037"/>
                </a:solidFill>
                <a:latin typeface="Tahoma"/>
                <a:cs typeface="Tahoma"/>
              </a:rPr>
              <a:t>section,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ahoma"/>
                <a:cs typeface="Tahoma"/>
              </a:rPr>
              <a:t>children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5">
                <a:solidFill>
                  <a:srgbClr val="404037"/>
                </a:solidFill>
                <a:latin typeface="Tahoma"/>
                <a:cs typeface="Tahoma"/>
              </a:rPr>
              <a:t>will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204">
                <a:solidFill>
                  <a:srgbClr val="404037"/>
                </a:solidFill>
                <a:latin typeface="Tahoma"/>
                <a:cs typeface="Tahoma"/>
              </a:rPr>
              <a:t>be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ahoma"/>
                <a:cs typeface="Tahoma"/>
              </a:rPr>
              <a:t>able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75">
                <a:solidFill>
                  <a:srgbClr val="404037"/>
                </a:solidFill>
                <a:latin typeface="Tahoma"/>
                <a:cs typeface="Tahoma"/>
              </a:rPr>
              <a:t>to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50">
                <a:solidFill>
                  <a:srgbClr val="404037"/>
                </a:solidFill>
                <a:latin typeface="Tahoma"/>
                <a:cs typeface="Tahoma"/>
              </a:rPr>
              <a:t>create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60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ahoma"/>
                <a:cs typeface="Tahoma"/>
              </a:rPr>
              <a:t>private</a:t>
            </a:r>
            <a:r>
              <a:rPr dirty="0" sz="3450" spc="-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35">
                <a:solidFill>
                  <a:srgbClr val="404037"/>
                </a:solidFill>
                <a:latin typeface="Tahoma"/>
                <a:cs typeface="Tahoma"/>
              </a:rPr>
              <a:t>room </a:t>
            </a:r>
            <a:r>
              <a:rPr dirty="0" sz="3450" spc="-10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75">
                <a:solidFill>
                  <a:srgbClr val="404037"/>
                </a:solidFill>
                <a:latin typeface="Tahoma"/>
                <a:cs typeface="Tahoma"/>
              </a:rPr>
              <a:t>for</a:t>
            </a:r>
            <a:r>
              <a:rPr dirty="0" sz="3450" spc="8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90">
                <a:solidFill>
                  <a:srgbClr val="404037"/>
                </a:solidFill>
                <a:latin typeface="Tahoma"/>
                <a:cs typeface="Tahoma"/>
              </a:rPr>
              <a:t>free </a:t>
            </a:r>
            <a:r>
              <a:rPr dirty="0" sz="3450" spc="125">
                <a:solidFill>
                  <a:srgbClr val="404037"/>
                </a:solidFill>
                <a:latin typeface="Tahoma"/>
                <a:cs typeface="Tahoma"/>
              </a:rPr>
              <a:t>and </a:t>
            </a:r>
            <a:r>
              <a:rPr dirty="0" sz="3450" spc="195">
                <a:solidFill>
                  <a:srgbClr val="404037"/>
                </a:solidFill>
                <a:latin typeface="Tahoma"/>
                <a:cs typeface="Tahoma"/>
              </a:rPr>
              <a:t>connect </a:t>
            </a:r>
            <a:r>
              <a:rPr dirty="0" sz="3450" spc="125">
                <a:solidFill>
                  <a:srgbClr val="404037"/>
                </a:solidFill>
                <a:latin typeface="Tahoma"/>
                <a:cs typeface="Tahoma"/>
              </a:rPr>
              <a:t>and </a:t>
            </a:r>
            <a:r>
              <a:rPr dirty="0" sz="3450" spc="180">
                <a:solidFill>
                  <a:srgbClr val="404037"/>
                </a:solidFill>
                <a:latin typeface="Tahoma"/>
                <a:cs typeface="Tahoma"/>
              </a:rPr>
              <a:t>practice </a:t>
            </a:r>
            <a:r>
              <a:rPr dirty="0" sz="3450" spc="75">
                <a:solidFill>
                  <a:srgbClr val="404037"/>
                </a:solidFill>
                <a:latin typeface="Tahoma"/>
                <a:cs typeface="Tahoma"/>
              </a:rPr>
              <a:t>grammar</a:t>
            </a:r>
            <a:r>
              <a:rPr dirty="0" sz="3450" spc="8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75">
                <a:solidFill>
                  <a:srgbClr val="404037"/>
                </a:solidFill>
                <a:latin typeface="Tahoma"/>
                <a:cs typeface="Tahoma"/>
              </a:rPr>
              <a:t>with</a:t>
            </a:r>
            <a:r>
              <a:rPr dirty="0" sz="3450" spc="8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85">
                <a:solidFill>
                  <a:srgbClr val="404037"/>
                </a:solidFill>
                <a:latin typeface="Tahoma"/>
                <a:cs typeface="Tahoma"/>
              </a:rPr>
              <a:t>their </a:t>
            </a:r>
            <a:r>
              <a:rPr dirty="0" sz="3450" spc="9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35">
                <a:solidFill>
                  <a:srgbClr val="404037"/>
                </a:solidFill>
                <a:latin typeface="Tahoma"/>
                <a:cs typeface="Tahoma"/>
              </a:rPr>
              <a:t>friends, </a:t>
            </a:r>
            <a:r>
              <a:rPr dirty="0" sz="3450" spc="180">
                <a:solidFill>
                  <a:srgbClr val="404037"/>
                </a:solidFill>
                <a:latin typeface="Tahoma"/>
                <a:cs typeface="Tahoma"/>
              </a:rPr>
              <a:t>so </a:t>
            </a:r>
            <a:r>
              <a:rPr dirty="0" sz="3450" spc="114">
                <a:solidFill>
                  <a:srgbClr val="404037"/>
                </a:solidFill>
                <a:latin typeface="Tahoma"/>
                <a:cs typeface="Tahoma"/>
              </a:rPr>
              <a:t>that </a:t>
            </a:r>
            <a:r>
              <a:rPr dirty="0" sz="3450" spc="95">
                <a:solidFill>
                  <a:srgbClr val="404037"/>
                </a:solidFill>
                <a:latin typeface="Tahoma"/>
                <a:cs typeface="Tahoma"/>
              </a:rPr>
              <a:t>we </a:t>
            </a:r>
            <a:r>
              <a:rPr dirty="0" sz="3450" spc="105">
                <a:solidFill>
                  <a:srgbClr val="404037"/>
                </a:solidFill>
                <a:latin typeface="Tahoma"/>
                <a:cs typeface="Tahoma"/>
              </a:rPr>
              <a:t>enable </a:t>
            </a:r>
            <a:r>
              <a:rPr dirty="0" sz="3450" spc="125">
                <a:solidFill>
                  <a:srgbClr val="404037"/>
                </a:solidFill>
                <a:latin typeface="Tahoma"/>
                <a:cs typeface="Tahoma"/>
              </a:rPr>
              <a:t>kids </a:t>
            </a:r>
            <a:r>
              <a:rPr dirty="0" sz="3450" spc="105">
                <a:solidFill>
                  <a:srgbClr val="404037"/>
                </a:solidFill>
                <a:latin typeface="Tahoma"/>
                <a:cs typeface="Tahoma"/>
              </a:rPr>
              <a:t>from </a:t>
            </a:r>
            <a:r>
              <a:rPr dirty="0" sz="3450" spc="75">
                <a:solidFill>
                  <a:srgbClr val="404037"/>
                </a:solidFill>
                <a:latin typeface="Tahoma"/>
                <a:cs typeface="Tahoma"/>
              </a:rPr>
              <a:t>small </a:t>
            </a:r>
            <a:r>
              <a:rPr dirty="0" sz="3450" spc="160">
                <a:solidFill>
                  <a:srgbClr val="404037"/>
                </a:solidFill>
                <a:latin typeface="Tahoma"/>
                <a:cs typeface="Tahoma"/>
              </a:rPr>
              <a:t>cities </a:t>
            </a:r>
            <a:r>
              <a:rPr dirty="0" sz="3450" spc="175">
                <a:solidFill>
                  <a:srgbClr val="404037"/>
                </a:solidFill>
                <a:latin typeface="Tahoma"/>
                <a:cs typeface="Tahoma"/>
              </a:rPr>
              <a:t>to </a:t>
            </a:r>
            <a:r>
              <a:rPr dirty="0" sz="3450" spc="125">
                <a:solidFill>
                  <a:srgbClr val="404037"/>
                </a:solidFill>
                <a:latin typeface="Tahoma"/>
                <a:cs typeface="Tahoma"/>
              </a:rPr>
              <a:t>smart </a:t>
            </a:r>
            <a:r>
              <a:rPr dirty="0" sz="3450" spc="13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60">
                <a:solidFill>
                  <a:srgbClr val="404037"/>
                </a:solidFill>
                <a:latin typeface="Tahoma"/>
                <a:cs typeface="Tahoma"/>
              </a:rPr>
              <a:t>cities </a:t>
            </a:r>
            <a:r>
              <a:rPr dirty="0" sz="3450" spc="175">
                <a:solidFill>
                  <a:srgbClr val="404037"/>
                </a:solidFill>
                <a:latin typeface="Tahoma"/>
                <a:cs typeface="Tahoma"/>
              </a:rPr>
              <a:t>to </a:t>
            </a:r>
            <a:r>
              <a:rPr dirty="0" sz="3450" spc="45">
                <a:solidFill>
                  <a:srgbClr val="404037"/>
                </a:solidFill>
                <a:latin typeface="Tahoma"/>
                <a:cs typeface="Tahoma"/>
              </a:rPr>
              <a:t>learn </a:t>
            </a:r>
            <a:r>
              <a:rPr dirty="0" sz="3450" spc="125">
                <a:solidFill>
                  <a:srgbClr val="404037"/>
                </a:solidFill>
                <a:latin typeface="Tahoma"/>
                <a:cs typeface="Tahoma"/>
              </a:rPr>
              <a:t>and </a:t>
            </a:r>
            <a:r>
              <a:rPr dirty="0" sz="3450" spc="180">
                <a:solidFill>
                  <a:srgbClr val="404037"/>
                </a:solidFill>
                <a:latin typeface="Tahoma"/>
                <a:cs typeface="Tahoma"/>
              </a:rPr>
              <a:t>practice </a:t>
            </a:r>
            <a:r>
              <a:rPr dirty="0" sz="3450" spc="55">
                <a:solidFill>
                  <a:srgbClr val="404037"/>
                </a:solidFill>
                <a:latin typeface="Tahoma"/>
                <a:cs typeface="Tahoma"/>
              </a:rPr>
              <a:t>an </a:t>
            </a:r>
            <a:r>
              <a:rPr dirty="0" sz="3450" spc="70">
                <a:solidFill>
                  <a:srgbClr val="404037"/>
                </a:solidFill>
                <a:latin typeface="Tahoma"/>
                <a:cs typeface="Tahoma"/>
              </a:rPr>
              <a:t>invaluable </a:t>
            </a:r>
            <a:r>
              <a:rPr dirty="0" sz="3450" spc="35">
                <a:solidFill>
                  <a:srgbClr val="404037"/>
                </a:solidFill>
                <a:latin typeface="Tahoma"/>
                <a:cs typeface="Tahoma"/>
              </a:rPr>
              <a:t>skill </a:t>
            </a:r>
            <a:r>
              <a:rPr dirty="0" sz="3450" spc="75">
                <a:solidFill>
                  <a:srgbClr val="404037"/>
                </a:solidFill>
                <a:latin typeface="Tahoma"/>
                <a:cs typeface="Tahoma"/>
              </a:rPr>
              <a:t>with </a:t>
            </a:r>
            <a:r>
              <a:rPr dirty="0" sz="3450" spc="100">
                <a:solidFill>
                  <a:srgbClr val="404037"/>
                </a:solidFill>
                <a:latin typeface="Tahoma"/>
                <a:cs typeface="Tahoma"/>
              </a:rPr>
              <a:t>multiple </a:t>
            </a:r>
            <a:r>
              <a:rPr dirty="0" sz="3450" spc="-10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60">
                <a:solidFill>
                  <a:srgbClr val="404037"/>
                </a:solidFill>
                <a:latin typeface="Tahoma"/>
                <a:cs typeface="Tahoma"/>
              </a:rPr>
              <a:t>pre-built </a:t>
            </a:r>
            <a:r>
              <a:rPr dirty="0" sz="3450" spc="85">
                <a:solidFill>
                  <a:srgbClr val="404037"/>
                </a:solidFill>
                <a:latin typeface="Tahoma"/>
                <a:cs typeface="Tahoma"/>
              </a:rPr>
              <a:t>levels </a:t>
            </a:r>
            <a:r>
              <a:rPr dirty="0" sz="3450" spc="170">
                <a:solidFill>
                  <a:srgbClr val="404037"/>
                </a:solidFill>
                <a:latin typeface="Tahoma"/>
                <a:cs typeface="Tahoma"/>
              </a:rPr>
              <a:t>created </a:t>
            </a:r>
            <a:r>
              <a:rPr dirty="0" sz="3450" spc="140">
                <a:solidFill>
                  <a:srgbClr val="404037"/>
                </a:solidFill>
                <a:latin typeface="Tahoma"/>
                <a:cs typeface="Tahoma"/>
              </a:rPr>
              <a:t>specifically </a:t>
            </a:r>
            <a:r>
              <a:rPr dirty="0" sz="3450" spc="75">
                <a:solidFill>
                  <a:srgbClr val="404037"/>
                </a:solidFill>
                <a:latin typeface="Tahoma"/>
                <a:cs typeface="Tahoma"/>
              </a:rPr>
              <a:t>for </a:t>
            </a:r>
            <a:r>
              <a:rPr dirty="0" sz="3450" spc="130">
                <a:solidFill>
                  <a:srgbClr val="404037"/>
                </a:solidFill>
                <a:latin typeface="Tahoma"/>
                <a:cs typeface="Tahoma"/>
              </a:rPr>
              <a:t>more </a:t>
            </a:r>
            <a:r>
              <a:rPr dirty="0" sz="3450" spc="180">
                <a:solidFill>
                  <a:srgbClr val="404037"/>
                </a:solidFill>
                <a:latin typeface="Tahoma"/>
                <a:cs typeface="Tahoma"/>
              </a:rPr>
              <a:t>practice </a:t>
            </a:r>
            <a:r>
              <a:rPr dirty="0" sz="3450" spc="229">
                <a:solidFill>
                  <a:srgbClr val="404037"/>
                </a:solidFill>
                <a:latin typeface="Tahoma"/>
                <a:cs typeface="Tahoma"/>
              </a:rPr>
              <a:t>by </a:t>
            </a:r>
            <a:r>
              <a:rPr dirty="0" sz="3450" spc="23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75">
                <a:solidFill>
                  <a:srgbClr val="404037"/>
                </a:solidFill>
                <a:latin typeface="Tahoma"/>
                <a:cs typeface="Tahoma"/>
              </a:rPr>
              <a:t>our</a:t>
            </a:r>
            <a:r>
              <a:rPr dirty="0" sz="3450" spc="-17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00">
                <a:solidFill>
                  <a:srgbClr val="404037"/>
                </a:solidFill>
                <a:latin typeface="Tahoma"/>
                <a:cs typeface="Tahoma"/>
              </a:rPr>
              <a:t>hard-working</a:t>
            </a:r>
            <a:r>
              <a:rPr dirty="0" sz="3450" spc="-1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65">
                <a:solidFill>
                  <a:srgbClr val="404037"/>
                </a:solidFill>
                <a:latin typeface="Tahoma"/>
                <a:cs typeface="Tahoma"/>
              </a:rPr>
              <a:t>content</a:t>
            </a:r>
            <a:r>
              <a:rPr dirty="0" sz="3450" spc="-1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45">
                <a:solidFill>
                  <a:srgbClr val="404037"/>
                </a:solidFill>
                <a:latin typeface="Tahoma"/>
                <a:cs typeface="Tahoma"/>
              </a:rPr>
              <a:t>team</a:t>
            </a:r>
            <a:endParaRPr sz="3450">
              <a:latin typeface="Tahoma"/>
              <a:cs typeface="Tahoma"/>
            </a:endParaRPr>
          </a:p>
          <a:p>
            <a:pPr algn="just" marL="12700" marR="7620">
              <a:lnSpc>
                <a:spcPct val="115900"/>
              </a:lnSpc>
            </a:pPr>
            <a:r>
              <a:rPr dirty="0" sz="3450" spc="95" b="1">
                <a:solidFill>
                  <a:srgbClr val="404037"/>
                </a:solidFill>
                <a:latin typeface="Trebuchet MS"/>
                <a:cs typeface="Trebuchet MS"/>
              </a:rPr>
              <a:t>Practice</a:t>
            </a:r>
            <a:r>
              <a:rPr dirty="0" sz="3450" spc="-25" b="1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5">
                <a:solidFill>
                  <a:srgbClr val="404037"/>
                </a:solidFill>
                <a:latin typeface="Tahoma"/>
                <a:cs typeface="Tahoma"/>
              </a:rPr>
              <a:t>will</a:t>
            </a:r>
            <a:r>
              <a:rPr dirty="0" sz="3450" spc="-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90">
                <a:solidFill>
                  <a:srgbClr val="404037"/>
                </a:solidFill>
                <a:latin typeface="Tahoma"/>
                <a:cs typeface="Tahoma"/>
              </a:rPr>
              <a:t>now</a:t>
            </a:r>
            <a:r>
              <a:rPr dirty="0" sz="3450" spc="-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ahoma"/>
                <a:cs typeface="Tahoma"/>
              </a:rPr>
              <a:t>no</a:t>
            </a:r>
            <a:r>
              <a:rPr dirty="0" sz="3450" spc="-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30">
                <a:solidFill>
                  <a:srgbClr val="404037"/>
                </a:solidFill>
                <a:latin typeface="Tahoma"/>
                <a:cs typeface="Tahoma"/>
              </a:rPr>
              <a:t>more</a:t>
            </a:r>
            <a:r>
              <a:rPr dirty="0" sz="3450" spc="-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204">
                <a:solidFill>
                  <a:srgbClr val="404037"/>
                </a:solidFill>
                <a:latin typeface="Tahoma"/>
                <a:cs typeface="Tahoma"/>
              </a:rPr>
              <a:t>be</a:t>
            </a:r>
            <a:r>
              <a:rPr dirty="0" sz="3450" spc="-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85">
                <a:solidFill>
                  <a:srgbClr val="404037"/>
                </a:solidFill>
                <a:latin typeface="Tahoma"/>
                <a:cs typeface="Tahoma"/>
              </a:rPr>
              <a:t>boring</a:t>
            </a:r>
            <a:r>
              <a:rPr dirty="0" sz="3450" spc="-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20">
                <a:solidFill>
                  <a:srgbClr val="404037"/>
                </a:solidFill>
                <a:latin typeface="Tahoma"/>
                <a:cs typeface="Tahoma"/>
              </a:rPr>
              <a:t>as</a:t>
            </a:r>
            <a:r>
              <a:rPr dirty="0" sz="3450" spc="-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65">
                <a:solidFill>
                  <a:srgbClr val="404037"/>
                </a:solidFill>
                <a:latin typeface="Tahoma"/>
                <a:cs typeface="Tahoma"/>
              </a:rPr>
              <a:t>competition</a:t>
            </a:r>
            <a:r>
              <a:rPr dirty="0" sz="3450" spc="-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80">
                <a:solidFill>
                  <a:srgbClr val="404037"/>
                </a:solidFill>
                <a:latin typeface="Tahoma"/>
                <a:cs typeface="Tahoma"/>
              </a:rPr>
              <a:t>Games </a:t>
            </a:r>
            <a:r>
              <a:rPr dirty="0" sz="3450" spc="-107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5">
                <a:solidFill>
                  <a:srgbClr val="404037"/>
                </a:solidFill>
                <a:latin typeface="Tahoma"/>
                <a:cs typeface="Tahoma"/>
              </a:rPr>
              <a:t>will</a:t>
            </a:r>
            <a:r>
              <a:rPr dirty="0" sz="3450" spc="-1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70">
                <a:solidFill>
                  <a:srgbClr val="404037"/>
                </a:solidFill>
                <a:latin typeface="Tahoma"/>
                <a:cs typeface="Tahoma"/>
              </a:rPr>
              <a:t>bring</a:t>
            </a:r>
            <a:r>
              <a:rPr dirty="0" sz="3450" spc="-1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60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3450" spc="-1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45">
                <a:solidFill>
                  <a:srgbClr val="404037"/>
                </a:solidFill>
                <a:latin typeface="Tahoma"/>
                <a:cs typeface="Tahoma"/>
              </a:rPr>
              <a:t>sense</a:t>
            </a:r>
            <a:r>
              <a:rPr dirty="0" sz="3450" spc="-1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ahoma"/>
                <a:cs typeface="Tahoma"/>
              </a:rPr>
              <a:t>of</a:t>
            </a:r>
            <a:r>
              <a:rPr dirty="0" sz="3450" spc="-1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40">
                <a:solidFill>
                  <a:srgbClr val="404037"/>
                </a:solidFill>
                <a:latin typeface="Tahoma"/>
                <a:cs typeface="Tahoma"/>
              </a:rPr>
              <a:t>learning</a:t>
            </a:r>
            <a:r>
              <a:rPr dirty="0" sz="3450" spc="-1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105">
                <a:solidFill>
                  <a:srgbClr val="404037"/>
                </a:solidFill>
                <a:latin typeface="Tahoma"/>
                <a:cs typeface="Tahoma"/>
              </a:rPr>
              <a:t>from</a:t>
            </a:r>
            <a:r>
              <a:rPr dirty="0" sz="3450" spc="-1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80">
                <a:solidFill>
                  <a:srgbClr val="404037"/>
                </a:solidFill>
                <a:latin typeface="Tahoma"/>
                <a:cs typeface="Tahoma"/>
              </a:rPr>
              <a:t>playing</a:t>
            </a:r>
            <a:r>
              <a:rPr dirty="0" sz="3450" spc="-1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450" spc="85">
                <a:solidFill>
                  <a:srgbClr val="404037"/>
                </a:solidFill>
                <a:latin typeface="Tahoma"/>
                <a:cs typeface="Tahoma"/>
              </a:rPr>
              <a:t>Games.</a:t>
            </a:r>
            <a:endParaRPr sz="34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3434156" y="0"/>
            <a:ext cx="4853940" cy="5147945"/>
            <a:chOff x="13434156" y="0"/>
            <a:chExt cx="4853940" cy="5147945"/>
          </a:xfrm>
        </p:grpSpPr>
        <p:sp>
          <p:nvSpPr>
            <p:cNvPr id="3" name="object 3"/>
            <p:cNvSpPr/>
            <p:nvPr/>
          </p:nvSpPr>
          <p:spPr>
            <a:xfrm>
              <a:off x="13434149" y="11"/>
              <a:ext cx="4853940" cy="5147945"/>
            </a:xfrm>
            <a:custGeom>
              <a:avLst/>
              <a:gdLst/>
              <a:ahLst/>
              <a:cxnLst/>
              <a:rect l="l" t="t" r="r" b="b"/>
              <a:pathLst>
                <a:path w="4853940" h="5147945">
                  <a:moveTo>
                    <a:pt x="1791893" y="0"/>
                  </a:moveTo>
                  <a:lnTo>
                    <a:pt x="1486268" y="0"/>
                  </a:lnTo>
                  <a:lnTo>
                    <a:pt x="1463268" y="11709"/>
                  </a:lnTo>
                  <a:lnTo>
                    <a:pt x="1417523" y="36118"/>
                  </a:lnTo>
                  <a:lnTo>
                    <a:pt x="1372171" y="61455"/>
                  </a:lnTo>
                  <a:lnTo>
                    <a:pt x="1327188" y="87731"/>
                  </a:lnTo>
                  <a:lnTo>
                    <a:pt x="1282611" y="114935"/>
                  </a:lnTo>
                  <a:lnTo>
                    <a:pt x="1238453" y="143065"/>
                  </a:lnTo>
                  <a:lnTo>
                    <a:pt x="1194727" y="172135"/>
                  </a:lnTo>
                  <a:lnTo>
                    <a:pt x="1151445" y="202133"/>
                  </a:lnTo>
                  <a:lnTo>
                    <a:pt x="1108621" y="233070"/>
                  </a:lnTo>
                  <a:lnTo>
                    <a:pt x="1066266" y="264947"/>
                  </a:lnTo>
                  <a:lnTo>
                    <a:pt x="1026375" y="296176"/>
                  </a:lnTo>
                  <a:lnTo>
                    <a:pt x="986942" y="328244"/>
                  </a:lnTo>
                  <a:lnTo>
                    <a:pt x="947978" y="361162"/>
                  </a:lnTo>
                  <a:lnTo>
                    <a:pt x="909485" y="394919"/>
                  </a:lnTo>
                  <a:lnTo>
                    <a:pt x="871486" y="429514"/>
                  </a:lnTo>
                  <a:lnTo>
                    <a:pt x="833983" y="464959"/>
                  </a:lnTo>
                  <a:lnTo>
                    <a:pt x="797001" y="501256"/>
                  </a:lnTo>
                  <a:lnTo>
                    <a:pt x="761085" y="537845"/>
                  </a:lnTo>
                  <a:lnTo>
                    <a:pt x="726008" y="574929"/>
                  </a:lnTo>
                  <a:lnTo>
                    <a:pt x="691769" y="612521"/>
                  </a:lnTo>
                  <a:lnTo>
                    <a:pt x="658355" y="650570"/>
                  </a:lnTo>
                  <a:lnTo>
                    <a:pt x="625767" y="689102"/>
                  </a:lnTo>
                  <a:lnTo>
                    <a:pt x="594017" y="728078"/>
                  </a:lnTo>
                  <a:lnTo>
                    <a:pt x="563092" y="767511"/>
                  </a:lnTo>
                  <a:lnTo>
                    <a:pt x="532993" y="807364"/>
                  </a:lnTo>
                  <a:lnTo>
                    <a:pt x="503732" y="847648"/>
                  </a:lnTo>
                  <a:lnTo>
                    <a:pt x="475297" y="888339"/>
                  </a:lnTo>
                  <a:lnTo>
                    <a:pt x="447687" y="929424"/>
                  </a:lnTo>
                  <a:lnTo>
                    <a:pt x="420916" y="970902"/>
                  </a:lnTo>
                  <a:lnTo>
                    <a:pt x="394957" y="1012748"/>
                  </a:lnTo>
                  <a:lnTo>
                    <a:pt x="369836" y="1054963"/>
                  </a:lnTo>
                  <a:lnTo>
                    <a:pt x="345528" y="1097521"/>
                  </a:lnTo>
                  <a:lnTo>
                    <a:pt x="322059" y="1140421"/>
                  </a:lnTo>
                  <a:lnTo>
                    <a:pt x="299402" y="1183652"/>
                  </a:lnTo>
                  <a:lnTo>
                    <a:pt x="277583" y="1227201"/>
                  </a:lnTo>
                  <a:lnTo>
                    <a:pt x="256578" y="1271054"/>
                  </a:lnTo>
                  <a:lnTo>
                    <a:pt x="236397" y="1315186"/>
                  </a:lnTo>
                  <a:lnTo>
                    <a:pt x="212407" y="1370533"/>
                  </a:lnTo>
                  <a:lnTo>
                    <a:pt x="189712" y="1426273"/>
                  </a:lnTo>
                  <a:lnTo>
                    <a:pt x="174713" y="1465326"/>
                  </a:lnTo>
                  <a:lnTo>
                    <a:pt x="169862" y="1478343"/>
                  </a:lnTo>
                  <a:lnTo>
                    <a:pt x="150825" y="1531188"/>
                  </a:lnTo>
                  <a:lnTo>
                    <a:pt x="132880" y="1584299"/>
                  </a:lnTo>
                  <a:lnTo>
                    <a:pt x="116065" y="1637677"/>
                  </a:lnTo>
                  <a:lnTo>
                    <a:pt x="100431" y="1691309"/>
                  </a:lnTo>
                  <a:lnTo>
                    <a:pt x="1791893" y="0"/>
                  </a:lnTo>
                  <a:close/>
                </a:path>
                <a:path w="4853940" h="5147945">
                  <a:moveTo>
                    <a:pt x="2449830" y="0"/>
                  </a:moveTo>
                  <a:lnTo>
                    <a:pt x="1956320" y="0"/>
                  </a:lnTo>
                  <a:lnTo>
                    <a:pt x="49364" y="1906943"/>
                  </a:lnTo>
                  <a:lnTo>
                    <a:pt x="38087" y="1969731"/>
                  </a:lnTo>
                  <a:lnTo>
                    <a:pt x="28257" y="2032774"/>
                  </a:lnTo>
                  <a:lnTo>
                    <a:pt x="21907" y="2079345"/>
                  </a:lnTo>
                  <a:lnTo>
                    <a:pt x="16344" y="2126018"/>
                  </a:lnTo>
                  <a:lnTo>
                    <a:pt x="11595" y="2172779"/>
                  </a:lnTo>
                  <a:lnTo>
                    <a:pt x="7645" y="2219617"/>
                  </a:lnTo>
                  <a:lnTo>
                    <a:pt x="4508" y="2266505"/>
                  </a:lnTo>
                  <a:lnTo>
                    <a:pt x="2184" y="2313432"/>
                  </a:lnTo>
                  <a:lnTo>
                    <a:pt x="584" y="2364587"/>
                  </a:lnTo>
                  <a:lnTo>
                    <a:pt x="0" y="2449855"/>
                  </a:lnTo>
                  <a:lnTo>
                    <a:pt x="362686" y="2087105"/>
                  </a:lnTo>
                  <a:lnTo>
                    <a:pt x="2449830" y="0"/>
                  </a:lnTo>
                  <a:close/>
                </a:path>
                <a:path w="4853940" h="5147945">
                  <a:moveTo>
                    <a:pt x="3107779" y="0"/>
                  </a:moveTo>
                  <a:lnTo>
                    <a:pt x="2614180" y="0"/>
                  </a:lnTo>
                  <a:lnTo>
                    <a:pt x="5943" y="2608237"/>
                  </a:lnTo>
                  <a:lnTo>
                    <a:pt x="10058" y="2662517"/>
                  </a:lnTo>
                  <a:lnTo>
                    <a:pt x="15290" y="2716530"/>
                  </a:lnTo>
                  <a:lnTo>
                    <a:pt x="19926" y="2757005"/>
                  </a:lnTo>
                  <a:lnTo>
                    <a:pt x="25158" y="2797454"/>
                  </a:lnTo>
                  <a:lnTo>
                    <a:pt x="33096" y="2851277"/>
                  </a:lnTo>
                  <a:lnTo>
                    <a:pt x="44526" y="2918320"/>
                  </a:lnTo>
                  <a:lnTo>
                    <a:pt x="52184" y="2958439"/>
                  </a:lnTo>
                  <a:lnTo>
                    <a:pt x="60452" y="2998508"/>
                  </a:lnTo>
                  <a:lnTo>
                    <a:pt x="69316" y="3038500"/>
                  </a:lnTo>
                  <a:lnTo>
                    <a:pt x="668909" y="2438844"/>
                  </a:lnTo>
                  <a:lnTo>
                    <a:pt x="3107779" y="0"/>
                  </a:lnTo>
                  <a:close/>
                </a:path>
                <a:path w="4853940" h="5147945">
                  <a:moveTo>
                    <a:pt x="3765639" y="0"/>
                  </a:moveTo>
                  <a:lnTo>
                    <a:pt x="3272320" y="0"/>
                  </a:lnTo>
                  <a:lnTo>
                    <a:pt x="102908" y="3169310"/>
                  </a:lnTo>
                  <a:lnTo>
                    <a:pt x="116382" y="3215424"/>
                  </a:lnTo>
                  <a:lnTo>
                    <a:pt x="130683" y="3261322"/>
                  </a:lnTo>
                  <a:lnTo>
                    <a:pt x="145821" y="3307003"/>
                  </a:lnTo>
                  <a:lnTo>
                    <a:pt x="161772" y="3352431"/>
                  </a:lnTo>
                  <a:lnTo>
                    <a:pt x="187274" y="3420122"/>
                  </a:lnTo>
                  <a:lnTo>
                    <a:pt x="214630" y="3487280"/>
                  </a:lnTo>
                  <a:lnTo>
                    <a:pt x="233921" y="3531895"/>
                  </a:lnTo>
                  <a:lnTo>
                    <a:pt x="3765639" y="0"/>
                  </a:lnTo>
                  <a:close/>
                </a:path>
                <a:path w="4853940" h="5147945">
                  <a:moveTo>
                    <a:pt x="4250334" y="173469"/>
                  </a:moveTo>
                  <a:lnTo>
                    <a:pt x="4212488" y="148234"/>
                  </a:lnTo>
                  <a:lnTo>
                    <a:pt x="4174477" y="123634"/>
                  </a:lnTo>
                  <a:lnTo>
                    <a:pt x="4124858" y="93078"/>
                  </a:lnTo>
                  <a:lnTo>
                    <a:pt x="4074858" y="63690"/>
                  </a:lnTo>
                  <a:lnTo>
                    <a:pt x="4041305" y="44729"/>
                  </a:lnTo>
                  <a:lnTo>
                    <a:pt x="4007561" y="26263"/>
                  </a:lnTo>
                  <a:lnTo>
                    <a:pt x="3973614" y="8318"/>
                  </a:lnTo>
                  <a:lnTo>
                    <a:pt x="3957282" y="0"/>
                  </a:lnTo>
                  <a:lnTo>
                    <a:pt x="3930383" y="0"/>
                  </a:lnTo>
                  <a:lnTo>
                    <a:pt x="286613" y="3643820"/>
                  </a:lnTo>
                  <a:lnTo>
                    <a:pt x="312178" y="3693604"/>
                  </a:lnTo>
                  <a:lnTo>
                    <a:pt x="338848" y="3742969"/>
                  </a:lnTo>
                  <a:lnTo>
                    <a:pt x="366623" y="3791877"/>
                  </a:lnTo>
                  <a:lnTo>
                    <a:pt x="395478" y="3840302"/>
                  </a:lnTo>
                  <a:lnTo>
                    <a:pt x="419354" y="3878834"/>
                  </a:lnTo>
                  <a:lnTo>
                    <a:pt x="443915" y="3916845"/>
                  </a:lnTo>
                  <a:lnTo>
                    <a:pt x="469188" y="3954678"/>
                  </a:lnTo>
                  <a:lnTo>
                    <a:pt x="711517" y="3712387"/>
                  </a:lnTo>
                  <a:lnTo>
                    <a:pt x="4250334" y="173469"/>
                  </a:lnTo>
                  <a:close/>
                </a:path>
                <a:path w="4853940" h="5147945">
                  <a:moveTo>
                    <a:pt x="4613084" y="468807"/>
                  </a:moveTo>
                  <a:lnTo>
                    <a:pt x="4605604" y="461670"/>
                  </a:lnTo>
                  <a:lnTo>
                    <a:pt x="4590529" y="447611"/>
                  </a:lnTo>
                  <a:lnTo>
                    <a:pt x="4583049" y="440601"/>
                  </a:lnTo>
                  <a:lnTo>
                    <a:pt x="4544809" y="405345"/>
                  </a:lnTo>
                  <a:lnTo>
                    <a:pt x="4506099" y="370916"/>
                  </a:lnTo>
                  <a:lnTo>
                    <a:pt x="4466920" y="337350"/>
                  </a:lnTo>
                  <a:lnTo>
                    <a:pt x="4427258" y="304647"/>
                  </a:lnTo>
                  <a:lnTo>
                    <a:pt x="4387113" y="272808"/>
                  </a:lnTo>
                  <a:lnTo>
                    <a:pt x="4346486" y="241884"/>
                  </a:lnTo>
                  <a:lnTo>
                    <a:pt x="1017511" y="3570846"/>
                  </a:lnTo>
                  <a:lnTo>
                    <a:pt x="777544" y="3810876"/>
                  </a:lnTo>
                  <a:lnTo>
                    <a:pt x="537603" y="4050741"/>
                  </a:lnTo>
                  <a:lnTo>
                    <a:pt x="563778" y="4085234"/>
                  </a:lnTo>
                  <a:lnTo>
                    <a:pt x="590588" y="4119435"/>
                  </a:lnTo>
                  <a:lnTo>
                    <a:pt x="618007" y="4153306"/>
                  </a:lnTo>
                  <a:lnTo>
                    <a:pt x="646061" y="4186821"/>
                  </a:lnTo>
                  <a:lnTo>
                    <a:pt x="674725" y="4219994"/>
                  </a:lnTo>
                  <a:lnTo>
                    <a:pt x="704011" y="4252773"/>
                  </a:lnTo>
                  <a:lnTo>
                    <a:pt x="733933" y="4285323"/>
                  </a:lnTo>
                  <a:lnTo>
                    <a:pt x="764476" y="4317339"/>
                  </a:lnTo>
                  <a:lnTo>
                    <a:pt x="4139946" y="941857"/>
                  </a:lnTo>
                  <a:lnTo>
                    <a:pt x="4268902" y="813066"/>
                  </a:lnTo>
                  <a:lnTo>
                    <a:pt x="4613084" y="468807"/>
                  </a:lnTo>
                  <a:close/>
                </a:path>
                <a:path w="4853940" h="5147945">
                  <a:moveTo>
                    <a:pt x="4853838" y="3682581"/>
                  </a:moveTo>
                  <a:lnTo>
                    <a:pt x="3502444" y="5033988"/>
                  </a:lnTo>
                  <a:lnTo>
                    <a:pt x="3550234" y="5019243"/>
                  </a:lnTo>
                  <a:lnTo>
                    <a:pt x="3597795" y="5003571"/>
                  </a:lnTo>
                  <a:lnTo>
                    <a:pt x="3645116" y="4986985"/>
                  </a:lnTo>
                  <a:lnTo>
                    <a:pt x="3692182" y="4969497"/>
                  </a:lnTo>
                  <a:lnTo>
                    <a:pt x="3738981" y="4951120"/>
                  </a:lnTo>
                  <a:lnTo>
                    <a:pt x="3785514" y="4931842"/>
                  </a:lnTo>
                  <a:lnTo>
                    <a:pt x="3831755" y="4911687"/>
                  </a:lnTo>
                  <a:lnTo>
                    <a:pt x="3877703" y="4890655"/>
                  </a:lnTo>
                  <a:lnTo>
                    <a:pt x="3923334" y="4868761"/>
                  </a:lnTo>
                  <a:lnTo>
                    <a:pt x="3959656" y="4850536"/>
                  </a:lnTo>
                  <a:lnTo>
                    <a:pt x="3995712" y="4831791"/>
                  </a:lnTo>
                  <a:lnTo>
                    <a:pt x="4051922" y="4801349"/>
                  </a:lnTo>
                  <a:lnTo>
                    <a:pt x="4107484" y="4769485"/>
                  </a:lnTo>
                  <a:lnTo>
                    <a:pt x="4152328" y="4742319"/>
                  </a:lnTo>
                  <a:lnTo>
                    <a:pt x="4196765" y="4714214"/>
                  </a:lnTo>
                  <a:lnTo>
                    <a:pt x="4240771" y="4685169"/>
                  </a:lnTo>
                  <a:lnTo>
                    <a:pt x="4284345" y="4655185"/>
                  </a:lnTo>
                  <a:lnTo>
                    <a:pt x="4327461" y="4624260"/>
                  </a:lnTo>
                  <a:lnTo>
                    <a:pt x="4370108" y="4592383"/>
                  </a:lnTo>
                  <a:lnTo>
                    <a:pt x="4412272" y="4559554"/>
                  </a:lnTo>
                  <a:lnTo>
                    <a:pt x="4453915" y="4525797"/>
                  </a:lnTo>
                  <a:lnTo>
                    <a:pt x="4486846" y="4498137"/>
                  </a:lnTo>
                  <a:lnTo>
                    <a:pt x="4519460" y="4469841"/>
                  </a:lnTo>
                  <a:lnTo>
                    <a:pt x="4551718" y="4440923"/>
                  </a:lnTo>
                  <a:lnTo>
                    <a:pt x="4583569" y="4411421"/>
                  </a:lnTo>
                  <a:lnTo>
                    <a:pt x="4615180" y="4381373"/>
                  </a:lnTo>
                  <a:lnTo>
                    <a:pt x="4646409" y="4350664"/>
                  </a:lnTo>
                  <a:lnTo>
                    <a:pt x="4682134" y="4314266"/>
                  </a:lnTo>
                  <a:lnTo>
                    <a:pt x="4717059" y="4277360"/>
                  </a:lnTo>
                  <a:lnTo>
                    <a:pt x="4751159" y="4239971"/>
                  </a:lnTo>
                  <a:lnTo>
                    <a:pt x="4784445" y="4202099"/>
                  </a:lnTo>
                  <a:lnTo>
                    <a:pt x="4816919" y="4163758"/>
                  </a:lnTo>
                  <a:lnTo>
                    <a:pt x="4848568" y="4124972"/>
                  </a:lnTo>
                  <a:lnTo>
                    <a:pt x="4853838" y="4118254"/>
                  </a:lnTo>
                  <a:lnTo>
                    <a:pt x="4853838" y="3682581"/>
                  </a:lnTo>
                  <a:close/>
                </a:path>
                <a:path w="4853940" h="5147945">
                  <a:moveTo>
                    <a:pt x="4853838" y="3024606"/>
                  </a:moveTo>
                  <a:lnTo>
                    <a:pt x="2730589" y="5147856"/>
                  </a:lnTo>
                  <a:lnTo>
                    <a:pt x="2781046" y="5147195"/>
                  </a:lnTo>
                  <a:lnTo>
                    <a:pt x="2831477" y="5145608"/>
                  </a:lnTo>
                  <a:lnTo>
                    <a:pt x="2881871" y="5143106"/>
                  </a:lnTo>
                  <a:lnTo>
                    <a:pt x="2932226" y="5139664"/>
                  </a:lnTo>
                  <a:lnTo>
                    <a:pt x="2982506" y="5135296"/>
                  </a:lnTo>
                  <a:lnTo>
                    <a:pt x="3032722" y="5130012"/>
                  </a:lnTo>
                  <a:lnTo>
                    <a:pt x="3082848" y="5123802"/>
                  </a:lnTo>
                  <a:lnTo>
                    <a:pt x="3132861" y="5116665"/>
                  </a:lnTo>
                  <a:lnTo>
                    <a:pt x="3182772" y="5108600"/>
                  </a:lnTo>
                  <a:lnTo>
                    <a:pt x="3232543" y="5099609"/>
                  </a:lnTo>
                  <a:lnTo>
                    <a:pt x="3282188" y="5089703"/>
                  </a:lnTo>
                  <a:lnTo>
                    <a:pt x="4853838" y="3518052"/>
                  </a:lnTo>
                  <a:lnTo>
                    <a:pt x="4853838" y="3024606"/>
                  </a:lnTo>
                  <a:close/>
                </a:path>
                <a:path w="4853940" h="5147945">
                  <a:moveTo>
                    <a:pt x="4853838" y="2366492"/>
                  </a:moveTo>
                  <a:lnTo>
                    <a:pt x="2135962" y="5084496"/>
                  </a:lnTo>
                  <a:lnTo>
                    <a:pt x="2189797" y="5095697"/>
                  </a:lnTo>
                  <a:lnTo>
                    <a:pt x="2243772" y="5105832"/>
                  </a:lnTo>
                  <a:lnTo>
                    <a:pt x="2297912" y="5114887"/>
                  </a:lnTo>
                  <a:lnTo>
                    <a:pt x="2352217" y="5122862"/>
                  </a:lnTo>
                  <a:lnTo>
                    <a:pt x="2406548" y="5129631"/>
                  </a:lnTo>
                  <a:lnTo>
                    <a:pt x="2447455" y="5134013"/>
                  </a:lnTo>
                  <a:lnTo>
                    <a:pt x="2488412" y="5137810"/>
                  </a:lnTo>
                  <a:lnTo>
                    <a:pt x="2529395" y="5140972"/>
                  </a:lnTo>
                  <a:lnTo>
                    <a:pt x="2570391" y="5143512"/>
                  </a:lnTo>
                  <a:lnTo>
                    <a:pt x="4853838" y="2860065"/>
                  </a:lnTo>
                  <a:lnTo>
                    <a:pt x="4853838" y="2366492"/>
                  </a:lnTo>
                  <a:close/>
                </a:path>
                <a:path w="4853940" h="5147945">
                  <a:moveTo>
                    <a:pt x="4853838" y="1708454"/>
                  </a:moveTo>
                  <a:lnTo>
                    <a:pt x="1638503" y="4923955"/>
                  </a:lnTo>
                  <a:lnTo>
                    <a:pt x="1676819" y="4940160"/>
                  </a:lnTo>
                  <a:lnTo>
                    <a:pt x="1715312" y="4955730"/>
                  </a:lnTo>
                  <a:lnTo>
                    <a:pt x="1753984" y="4970691"/>
                  </a:lnTo>
                  <a:lnTo>
                    <a:pt x="1792820" y="4985042"/>
                  </a:lnTo>
                  <a:lnTo>
                    <a:pt x="1838363" y="5001082"/>
                  </a:lnTo>
                  <a:lnTo>
                    <a:pt x="1911743" y="5025060"/>
                  </a:lnTo>
                  <a:lnTo>
                    <a:pt x="1958657" y="5039182"/>
                  </a:lnTo>
                  <a:lnTo>
                    <a:pt x="2003882" y="5052047"/>
                  </a:lnTo>
                  <a:lnTo>
                    <a:pt x="4853838" y="2202078"/>
                  </a:lnTo>
                  <a:lnTo>
                    <a:pt x="4853838" y="1708454"/>
                  </a:lnTo>
                  <a:close/>
                </a:path>
                <a:path w="4853940" h="5147945">
                  <a:moveTo>
                    <a:pt x="4853838" y="1050518"/>
                  </a:moveTo>
                  <a:lnTo>
                    <a:pt x="4163872" y="1740598"/>
                  </a:lnTo>
                  <a:lnTo>
                    <a:pt x="1212596" y="4691723"/>
                  </a:lnTo>
                  <a:lnTo>
                    <a:pt x="1256182" y="4720209"/>
                  </a:lnTo>
                  <a:lnTo>
                    <a:pt x="1300187" y="4747793"/>
                  </a:lnTo>
                  <a:lnTo>
                    <a:pt x="1344587" y="4774476"/>
                  </a:lnTo>
                  <a:lnTo>
                    <a:pt x="1389380" y="4800231"/>
                  </a:lnTo>
                  <a:lnTo>
                    <a:pt x="1434541" y="4825047"/>
                  </a:lnTo>
                  <a:lnTo>
                    <a:pt x="1480083" y="4848936"/>
                  </a:lnTo>
                  <a:lnTo>
                    <a:pt x="1525968" y="4871885"/>
                  </a:lnTo>
                  <a:lnTo>
                    <a:pt x="4657420" y="1740598"/>
                  </a:lnTo>
                  <a:lnTo>
                    <a:pt x="4853838" y="1544091"/>
                  </a:lnTo>
                  <a:lnTo>
                    <a:pt x="4853838" y="1050518"/>
                  </a:lnTo>
                  <a:close/>
                </a:path>
                <a:path w="4853940" h="5147945">
                  <a:moveTo>
                    <a:pt x="4853838" y="733894"/>
                  </a:moveTo>
                  <a:lnTo>
                    <a:pt x="4821898" y="694613"/>
                  </a:lnTo>
                  <a:lnTo>
                    <a:pt x="4785957" y="652005"/>
                  </a:lnTo>
                  <a:lnTo>
                    <a:pt x="4741215" y="601205"/>
                  </a:lnTo>
                  <a:lnTo>
                    <a:pt x="4695177" y="551332"/>
                  </a:lnTo>
                  <a:lnTo>
                    <a:pt x="846924" y="4399445"/>
                  </a:lnTo>
                  <a:lnTo>
                    <a:pt x="879297" y="4429709"/>
                  </a:lnTo>
                  <a:lnTo>
                    <a:pt x="912037" y="4459313"/>
                  </a:lnTo>
                  <a:lnTo>
                    <a:pt x="951788" y="4494073"/>
                  </a:lnTo>
                  <a:lnTo>
                    <a:pt x="992060" y="4527956"/>
                  </a:lnTo>
                  <a:lnTo>
                    <a:pt x="1032814" y="4560938"/>
                  </a:lnTo>
                  <a:lnTo>
                    <a:pt x="1074051" y="4593031"/>
                  </a:lnTo>
                  <a:lnTo>
                    <a:pt x="1115745" y="4624209"/>
                  </a:lnTo>
                  <a:lnTo>
                    <a:pt x="4853838" y="885939"/>
                  </a:lnTo>
                  <a:lnTo>
                    <a:pt x="4853838" y="733894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5700629" y="11"/>
              <a:ext cx="2587625" cy="2881630"/>
            </a:xfrm>
            <a:custGeom>
              <a:avLst/>
              <a:gdLst/>
              <a:ahLst/>
              <a:cxnLst/>
              <a:rect l="l" t="t" r="r" b="b"/>
              <a:pathLst>
                <a:path w="2587625" h="2881630">
                  <a:moveTo>
                    <a:pt x="347802" y="0"/>
                  </a:moveTo>
                  <a:lnTo>
                    <a:pt x="183261" y="0"/>
                  </a:lnTo>
                  <a:lnTo>
                    <a:pt x="166801" y="16459"/>
                  </a:lnTo>
                  <a:lnTo>
                    <a:pt x="146164" y="66205"/>
                  </a:lnTo>
                  <a:lnTo>
                    <a:pt x="126771" y="116598"/>
                  </a:lnTo>
                  <a:lnTo>
                    <a:pt x="108648" y="167601"/>
                  </a:lnTo>
                  <a:lnTo>
                    <a:pt x="91846" y="219214"/>
                  </a:lnTo>
                  <a:lnTo>
                    <a:pt x="76377" y="271424"/>
                  </a:lnTo>
                  <a:lnTo>
                    <a:pt x="347802" y="0"/>
                  </a:lnTo>
                  <a:close/>
                </a:path>
                <a:path w="2587625" h="2881630">
                  <a:moveTo>
                    <a:pt x="1005916" y="0"/>
                  </a:moveTo>
                  <a:lnTo>
                    <a:pt x="841375" y="0"/>
                  </a:lnTo>
                  <a:lnTo>
                    <a:pt x="0" y="841362"/>
                  </a:lnTo>
                  <a:lnTo>
                    <a:pt x="622" y="880999"/>
                  </a:lnTo>
                  <a:lnTo>
                    <a:pt x="1981" y="920496"/>
                  </a:lnTo>
                  <a:lnTo>
                    <a:pt x="4076" y="959815"/>
                  </a:lnTo>
                  <a:lnTo>
                    <a:pt x="6946" y="998969"/>
                  </a:lnTo>
                  <a:lnTo>
                    <a:pt x="1005916" y="0"/>
                  </a:lnTo>
                  <a:close/>
                </a:path>
                <a:path w="2587625" h="2881630">
                  <a:moveTo>
                    <a:pt x="1663865" y="0"/>
                  </a:moveTo>
                  <a:lnTo>
                    <a:pt x="1499323" y="0"/>
                  </a:lnTo>
                  <a:lnTo>
                    <a:pt x="84874" y="1414449"/>
                  </a:lnTo>
                  <a:lnTo>
                    <a:pt x="94373" y="1445691"/>
                  </a:lnTo>
                  <a:lnTo>
                    <a:pt x="104381" y="1476692"/>
                  </a:lnTo>
                  <a:lnTo>
                    <a:pt x="114871" y="1507464"/>
                  </a:lnTo>
                  <a:lnTo>
                    <a:pt x="125831" y="1538020"/>
                  </a:lnTo>
                  <a:lnTo>
                    <a:pt x="1663865" y="0"/>
                  </a:lnTo>
                  <a:close/>
                </a:path>
                <a:path w="2587625" h="2881630">
                  <a:moveTo>
                    <a:pt x="2321928" y="0"/>
                  </a:moveTo>
                  <a:lnTo>
                    <a:pt x="2157387" y="0"/>
                  </a:lnTo>
                  <a:lnTo>
                    <a:pt x="284822" y="1872564"/>
                  </a:lnTo>
                  <a:lnTo>
                    <a:pt x="300215" y="1898103"/>
                  </a:lnTo>
                  <a:lnTo>
                    <a:pt x="315950" y="1923440"/>
                  </a:lnTo>
                  <a:lnTo>
                    <a:pt x="332054" y="1948535"/>
                  </a:lnTo>
                  <a:lnTo>
                    <a:pt x="348526" y="1973402"/>
                  </a:lnTo>
                  <a:lnTo>
                    <a:pt x="2321928" y="0"/>
                  </a:lnTo>
                  <a:close/>
                </a:path>
                <a:path w="2587625" h="2881630">
                  <a:moveTo>
                    <a:pt x="2587358" y="2202078"/>
                  </a:moveTo>
                  <a:lnTo>
                    <a:pt x="1912861" y="2876575"/>
                  </a:lnTo>
                  <a:lnTo>
                    <a:pt x="1947583" y="2878658"/>
                  </a:lnTo>
                  <a:lnTo>
                    <a:pt x="1982482" y="2880182"/>
                  </a:lnTo>
                  <a:lnTo>
                    <a:pt x="2017547" y="2881122"/>
                  </a:lnTo>
                  <a:lnTo>
                    <a:pt x="2052751" y="2881439"/>
                  </a:lnTo>
                  <a:lnTo>
                    <a:pt x="2059355" y="2881439"/>
                  </a:lnTo>
                  <a:lnTo>
                    <a:pt x="2072716" y="2881096"/>
                  </a:lnTo>
                  <a:lnTo>
                    <a:pt x="2587358" y="2366441"/>
                  </a:lnTo>
                  <a:lnTo>
                    <a:pt x="2587358" y="2202078"/>
                  </a:lnTo>
                  <a:close/>
                </a:path>
                <a:path w="2587625" h="2881630">
                  <a:moveTo>
                    <a:pt x="2587358" y="1544129"/>
                  </a:moveTo>
                  <a:lnTo>
                    <a:pt x="1367345" y="2764142"/>
                  </a:lnTo>
                  <a:lnTo>
                    <a:pt x="1398168" y="2774746"/>
                  </a:lnTo>
                  <a:lnTo>
                    <a:pt x="1429207" y="2784932"/>
                  </a:lnTo>
                  <a:lnTo>
                    <a:pt x="1460461" y="2794660"/>
                  </a:lnTo>
                  <a:lnTo>
                    <a:pt x="1491970" y="2803893"/>
                  </a:lnTo>
                  <a:lnTo>
                    <a:pt x="2587358" y="1708492"/>
                  </a:lnTo>
                  <a:lnTo>
                    <a:pt x="2587358" y="1544129"/>
                  </a:lnTo>
                  <a:close/>
                </a:path>
                <a:path w="2587625" h="2881630">
                  <a:moveTo>
                    <a:pt x="2587358" y="886040"/>
                  </a:moveTo>
                  <a:lnTo>
                    <a:pt x="927709" y="2545702"/>
                  </a:lnTo>
                  <a:lnTo>
                    <a:pt x="952703" y="2561933"/>
                  </a:lnTo>
                  <a:lnTo>
                    <a:pt x="977976" y="2577833"/>
                  </a:lnTo>
                  <a:lnTo>
                    <a:pt x="1003541" y="2593365"/>
                  </a:lnTo>
                  <a:lnTo>
                    <a:pt x="1029411" y="2608529"/>
                  </a:lnTo>
                  <a:lnTo>
                    <a:pt x="2587358" y="1050582"/>
                  </a:lnTo>
                  <a:lnTo>
                    <a:pt x="2587358" y="886040"/>
                  </a:lnTo>
                  <a:close/>
                </a:path>
                <a:path w="2587625" h="2881630">
                  <a:moveTo>
                    <a:pt x="2587358" y="228092"/>
                  </a:moveTo>
                  <a:lnTo>
                    <a:pt x="568604" y="2246858"/>
                  </a:lnTo>
                  <a:lnTo>
                    <a:pt x="588835" y="2267674"/>
                  </a:lnTo>
                  <a:lnTo>
                    <a:pt x="609409" y="2288222"/>
                  </a:lnTo>
                  <a:lnTo>
                    <a:pt x="630275" y="2308479"/>
                  </a:lnTo>
                  <a:lnTo>
                    <a:pt x="651395" y="2328430"/>
                  </a:lnTo>
                  <a:lnTo>
                    <a:pt x="2587358" y="392455"/>
                  </a:lnTo>
                  <a:lnTo>
                    <a:pt x="2587358" y="228092"/>
                  </a:lnTo>
                  <a:close/>
                </a:path>
              </a:pathLst>
            </a:custGeom>
            <a:solidFill>
              <a:srgbClr val="FFD033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/>
          <p:nvPr/>
        </p:nvSpPr>
        <p:spPr>
          <a:xfrm>
            <a:off x="10718928" y="0"/>
            <a:ext cx="2626360" cy="1604645"/>
          </a:xfrm>
          <a:custGeom>
            <a:avLst/>
            <a:gdLst/>
            <a:ahLst/>
            <a:cxnLst/>
            <a:rect l="l" t="t" r="r" b="b"/>
            <a:pathLst>
              <a:path w="2626359" h="1604645">
                <a:moveTo>
                  <a:pt x="220384" y="244475"/>
                </a:moveTo>
                <a:lnTo>
                  <a:pt x="26402" y="438458"/>
                </a:lnTo>
                <a:lnTo>
                  <a:pt x="545" y="412601"/>
                </a:lnTo>
                <a:lnTo>
                  <a:pt x="84150" y="328057"/>
                </a:lnTo>
                <a:lnTo>
                  <a:pt x="0" y="243906"/>
                </a:lnTo>
                <a:lnTo>
                  <a:pt x="25832" y="218073"/>
                </a:lnTo>
                <a:lnTo>
                  <a:pt x="110453" y="302694"/>
                </a:lnTo>
                <a:lnTo>
                  <a:pt x="194528" y="218619"/>
                </a:lnTo>
                <a:lnTo>
                  <a:pt x="220384" y="244475"/>
                </a:lnTo>
                <a:close/>
              </a:path>
              <a:path w="2626359" h="1604645">
                <a:moveTo>
                  <a:pt x="220459" y="412700"/>
                </a:moveTo>
                <a:lnTo>
                  <a:pt x="194627" y="438533"/>
                </a:lnTo>
                <a:lnTo>
                  <a:pt x="110476" y="354383"/>
                </a:lnTo>
                <a:lnTo>
                  <a:pt x="136309" y="328550"/>
                </a:lnTo>
                <a:lnTo>
                  <a:pt x="220459" y="412700"/>
                </a:lnTo>
                <a:close/>
              </a:path>
              <a:path w="2626359" h="1604645">
                <a:moveTo>
                  <a:pt x="463919" y="0"/>
                </a:moveTo>
                <a:lnTo>
                  <a:pt x="439729" y="24190"/>
                </a:lnTo>
                <a:lnTo>
                  <a:pt x="415538" y="0"/>
                </a:lnTo>
                <a:lnTo>
                  <a:pt x="463919" y="0"/>
                </a:lnTo>
                <a:close/>
              </a:path>
              <a:path w="2626359" h="1604645">
                <a:moveTo>
                  <a:pt x="632220" y="0"/>
                </a:moveTo>
                <a:lnTo>
                  <a:pt x="607954" y="24266"/>
                </a:lnTo>
                <a:lnTo>
                  <a:pt x="583687" y="0"/>
                </a:lnTo>
                <a:lnTo>
                  <a:pt x="632220" y="0"/>
                </a:lnTo>
                <a:close/>
              </a:path>
              <a:path w="2626359" h="1604645">
                <a:moveTo>
                  <a:pt x="498767" y="691008"/>
                </a:moveTo>
                <a:lnTo>
                  <a:pt x="472934" y="716841"/>
                </a:lnTo>
                <a:lnTo>
                  <a:pt x="388783" y="632690"/>
                </a:lnTo>
                <a:lnTo>
                  <a:pt x="414616" y="606857"/>
                </a:lnTo>
                <a:lnTo>
                  <a:pt x="498767" y="691008"/>
                </a:lnTo>
                <a:close/>
              </a:path>
              <a:path w="2626359" h="1604645">
                <a:moveTo>
                  <a:pt x="608698" y="632789"/>
                </a:moveTo>
                <a:lnTo>
                  <a:pt x="414715" y="826771"/>
                </a:lnTo>
                <a:lnTo>
                  <a:pt x="388859" y="800915"/>
                </a:lnTo>
                <a:lnTo>
                  <a:pt x="582841" y="606933"/>
                </a:lnTo>
                <a:lnTo>
                  <a:pt x="608698" y="632789"/>
                </a:lnTo>
                <a:close/>
              </a:path>
              <a:path w="2626359" h="1604645">
                <a:moveTo>
                  <a:pt x="608773" y="801014"/>
                </a:moveTo>
                <a:lnTo>
                  <a:pt x="582940" y="826847"/>
                </a:lnTo>
                <a:lnTo>
                  <a:pt x="498790" y="742697"/>
                </a:lnTo>
                <a:lnTo>
                  <a:pt x="524623" y="716864"/>
                </a:lnTo>
                <a:lnTo>
                  <a:pt x="608773" y="801014"/>
                </a:lnTo>
                <a:close/>
              </a:path>
              <a:path w="2626359" h="1604645">
                <a:moveTo>
                  <a:pt x="912564" y="277210"/>
                </a:moveTo>
                <a:lnTo>
                  <a:pt x="886731" y="303043"/>
                </a:lnTo>
                <a:lnTo>
                  <a:pt x="802581" y="218893"/>
                </a:lnTo>
                <a:lnTo>
                  <a:pt x="828414" y="193060"/>
                </a:lnTo>
                <a:lnTo>
                  <a:pt x="912564" y="277210"/>
                </a:lnTo>
                <a:close/>
              </a:path>
              <a:path w="2626359" h="1604645">
                <a:moveTo>
                  <a:pt x="1022495" y="218992"/>
                </a:moveTo>
                <a:lnTo>
                  <a:pt x="828513" y="412974"/>
                </a:lnTo>
                <a:lnTo>
                  <a:pt x="802657" y="387118"/>
                </a:lnTo>
                <a:lnTo>
                  <a:pt x="996639" y="193136"/>
                </a:lnTo>
                <a:lnTo>
                  <a:pt x="1022495" y="218992"/>
                </a:lnTo>
                <a:close/>
              </a:path>
              <a:path w="2626359" h="1604645">
                <a:moveTo>
                  <a:pt x="1022571" y="387217"/>
                </a:moveTo>
                <a:lnTo>
                  <a:pt x="996738" y="413050"/>
                </a:lnTo>
                <a:lnTo>
                  <a:pt x="912587" y="328899"/>
                </a:lnTo>
                <a:lnTo>
                  <a:pt x="938420" y="303066"/>
                </a:lnTo>
                <a:lnTo>
                  <a:pt x="1022571" y="387217"/>
                </a:lnTo>
                <a:close/>
              </a:path>
              <a:path w="2626359" h="1604645">
                <a:moveTo>
                  <a:pt x="887551" y="1079792"/>
                </a:moveTo>
                <a:lnTo>
                  <a:pt x="861718" y="1105624"/>
                </a:lnTo>
                <a:lnTo>
                  <a:pt x="777567" y="1021474"/>
                </a:lnTo>
                <a:lnTo>
                  <a:pt x="803400" y="995641"/>
                </a:lnTo>
                <a:lnTo>
                  <a:pt x="887551" y="1079792"/>
                </a:lnTo>
                <a:close/>
              </a:path>
              <a:path w="2626359" h="1604645">
                <a:moveTo>
                  <a:pt x="997482" y="1021573"/>
                </a:moveTo>
                <a:lnTo>
                  <a:pt x="803499" y="1215555"/>
                </a:lnTo>
                <a:lnTo>
                  <a:pt x="777643" y="1189699"/>
                </a:lnTo>
                <a:lnTo>
                  <a:pt x="971625" y="995717"/>
                </a:lnTo>
                <a:lnTo>
                  <a:pt x="997482" y="1021573"/>
                </a:lnTo>
                <a:close/>
              </a:path>
              <a:path w="2626359" h="1604645">
                <a:moveTo>
                  <a:pt x="997557" y="1189798"/>
                </a:moveTo>
                <a:lnTo>
                  <a:pt x="971724" y="1215631"/>
                </a:lnTo>
                <a:lnTo>
                  <a:pt x="887574" y="1131481"/>
                </a:lnTo>
                <a:lnTo>
                  <a:pt x="913407" y="1105648"/>
                </a:lnTo>
                <a:lnTo>
                  <a:pt x="997557" y="1189798"/>
                </a:lnTo>
                <a:close/>
              </a:path>
              <a:path w="2626359" h="1604645">
                <a:moveTo>
                  <a:pt x="1301348" y="665994"/>
                </a:moveTo>
                <a:lnTo>
                  <a:pt x="1275515" y="691827"/>
                </a:lnTo>
                <a:lnTo>
                  <a:pt x="1191365" y="607677"/>
                </a:lnTo>
                <a:lnTo>
                  <a:pt x="1217198" y="581844"/>
                </a:lnTo>
                <a:lnTo>
                  <a:pt x="1301348" y="665994"/>
                </a:lnTo>
                <a:close/>
              </a:path>
              <a:path w="2626359" h="1604645">
                <a:moveTo>
                  <a:pt x="1411279" y="607776"/>
                </a:moveTo>
                <a:lnTo>
                  <a:pt x="1217297" y="801758"/>
                </a:lnTo>
                <a:lnTo>
                  <a:pt x="1191440" y="775902"/>
                </a:lnTo>
                <a:lnTo>
                  <a:pt x="1385423" y="581920"/>
                </a:lnTo>
                <a:lnTo>
                  <a:pt x="1411279" y="607776"/>
                </a:lnTo>
                <a:close/>
              </a:path>
              <a:path w="2626359" h="1604645">
                <a:moveTo>
                  <a:pt x="1411355" y="776001"/>
                </a:moveTo>
                <a:lnTo>
                  <a:pt x="1385522" y="801834"/>
                </a:lnTo>
                <a:lnTo>
                  <a:pt x="1301371" y="717683"/>
                </a:lnTo>
                <a:lnTo>
                  <a:pt x="1327204" y="691850"/>
                </a:lnTo>
                <a:lnTo>
                  <a:pt x="1411355" y="776001"/>
                </a:lnTo>
                <a:close/>
              </a:path>
              <a:path w="2626359" h="1604645">
                <a:moveTo>
                  <a:pt x="1714676" y="252667"/>
                </a:moveTo>
                <a:lnTo>
                  <a:pt x="1688843" y="278499"/>
                </a:lnTo>
                <a:lnTo>
                  <a:pt x="1604692" y="194349"/>
                </a:lnTo>
                <a:lnTo>
                  <a:pt x="1630525" y="168516"/>
                </a:lnTo>
                <a:lnTo>
                  <a:pt x="1714676" y="252667"/>
                </a:lnTo>
                <a:close/>
              </a:path>
              <a:path w="2626359" h="1604645">
                <a:moveTo>
                  <a:pt x="1824606" y="194448"/>
                </a:moveTo>
                <a:lnTo>
                  <a:pt x="1630624" y="388430"/>
                </a:lnTo>
                <a:lnTo>
                  <a:pt x="1604768" y="362574"/>
                </a:lnTo>
                <a:lnTo>
                  <a:pt x="1798750" y="168592"/>
                </a:lnTo>
                <a:lnTo>
                  <a:pt x="1824606" y="194448"/>
                </a:lnTo>
                <a:close/>
              </a:path>
              <a:path w="2626359" h="1604645">
                <a:moveTo>
                  <a:pt x="1824682" y="362673"/>
                </a:moveTo>
                <a:lnTo>
                  <a:pt x="1798849" y="388506"/>
                </a:lnTo>
                <a:lnTo>
                  <a:pt x="1714699" y="304356"/>
                </a:lnTo>
                <a:lnTo>
                  <a:pt x="1740532" y="278523"/>
                </a:lnTo>
                <a:lnTo>
                  <a:pt x="1824682" y="362673"/>
                </a:lnTo>
                <a:close/>
              </a:path>
              <a:path w="2626359" h="1604645">
                <a:moveTo>
                  <a:pt x="1276335" y="1468575"/>
                </a:moveTo>
                <a:lnTo>
                  <a:pt x="1250502" y="1494408"/>
                </a:lnTo>
                <a:lnTo>
                  <a:pt x="1166351" y="1410258"/>
                </a:lnTo>
                <a:lnTo>
                  <a:pt x="1192184" y="1384425"/>
                </a:lnTo>
                <a:lnTo>
                  <a:pt x="1276335" y="1468575"/>
                </a:lnTo>
                <a:close/>
              </a:path>
              <a:path w="2626359" h="1604645">
                <a:moveTo>
                  <a:pt x="1386265" y="1410357"/>
                </a:moveTo>
                <a:lnTo>
                  <a:pt x="1192283" y="1604339"/>
                </a:lnTo>
                <a:lnTo>
                  <a:pt x="1166427" y="1578483"/>
                </a:lnTo>
                <a:lnTo>
                  <a:pt x="1360409" y="1384501"/>
                </a:lnTo>
                <a:lnTo>
                  <a:pt x="1386265" y="1410357"/>
                </a:lnTo>
                <a:close/>
              </a:path>
              <a:path w="2626359" h="1604645">
                <a:moveTo>
                  <a:pt x="1360508" y="1604415"/>
                </a:moveTo>
                <a:lnTo>
                  <a:pt x="1276358" y="1520265"/>
                </a:lnTo>
                <a:lnTo>
                  <a:pt x="1302191" y="1494432"/>
                </a:lnTo>
                <a:lnTo>
                  <a:pt x="1386341" y="1578582"/>
                </a:lnTo>
                <a:lnTo>
                  <a:pt x="1360508" y="1604415"/>
                </a:lnTo>
                <a:close/>
              </a:path>
              <a:path w="2626359" h="1604645">
                <a:moveTo>
                  <a:pt x="1690132" y="1054778"/>
                </a:moveTo>
                <a:lnTo>
                  <a:pt x="1664299" y="1080611"/>
                </a:lnTo>
                <a:lnTo>
                  <a:pt x="1580149" y="996461"/>
                </a:lnTo>
                <a:lnTo>
                  <a:pt x="1605982" y="970628"/>
                </a:lnTo>
                <a:lnTo>
                  <a:pt x="1690132" y="1054778"/>
                </a:lnTo>
                <a:close/>
              </a:path>
              <a:path w="2626359" h="1604645">
                <a:moveTo>
                  <a:pt x="1800063" y="996560"/>
                </a:moveTo>
                <a:lnTo>
                  <a:pt x="1606081" y="1190542"/>
                </a:lnTo>
                <a:lnTo>
                  <a:pt x="1580224" y="1164686"/>
                </a:lnTo>
                <a:lnTo>
                  <a:pt x="1774206" y="970703"/>
                </a:lnTo>
                <a:lnTo>
                  <a:pt x="1800063" y="996560"/>
                </a:lnTo>
                <a:close/>
              </a:path>
              <a:path w="2626359" h="1604645">
                <a:moveTo>
                  <a:pt x="1774305" y="1190617"/>
                </a:moveTo>
                <a:lnTo>
                  <a:pt x="1690155" y="1106467"/>
                </a:lnTo>
                <a:lnTo>
                  <a:pt x="1715988" y="1080634"/>
                </a:lnTo>
                <a:lnTo>
                  <a:pt x="1800138" y="1164784"/>
                </a:lnTo>
                <a:lnTo>
                  <a:pt x="1774305" y="1190617"/>
                </a:lnTo>
                <a:close/>
              </a:path>
              <a:path w="2626359" h="1604645">
                <a:moveTo>
                  <a:pt x="2102989" y="640980"/>
                </a:moveTo>
                <a:lnTo>
                  <a:pt x="2077156" y="666813"/>
                </a:lnTo>
                <a:lnTo>
                  <a:pt x="1993006" y="582663"/>
                </a:lnTo>
                <a:lnTo>
                  <a:pt x="2018839" y="556830"/>
                </a:lnTo>
                <a:lnTo>
                  <a:pt x="2102989" y="640980"/>
                </a:lnTo>
                <a:close/>
              </a:path>
              <a:path w="2626359" h="1604645">
                <a:moveTo>
                  <a:pt x="2212920" y="582762"/>
                </a:moveTo>
                <a:lnTo>
                  <a:pt x="2018938" y="776744"/>
                </a:lnTo>
                <a:lnTo>
                  <a:pt x="1993082" y="750888"/>
                </a:lnTo>
                <a:lnTo>
                  <a:pt x="2187064" y="556906"/>
                </a:lnTo>
                <a:lnTo>
                  <a:pt x="2212920" y="582762"/>
                </a:lnTo>
                <a:close/>
              </a:path>
              <a:path w="2626359" h="1604645">
                <a:moveTo>
                  <a:pt x="2212996" y="750987"/>
                </a:moveTo>
                <a:lnTo>
                  <a:pt x="2187163" y="776820"/>
                </a:lnTo>
                <a:lnTo>
                  <a:pt x="2103013" y="692670"/>
                </a:lnTo>
                <a:lnTo>
                  <a:pt x="2128846" y="666837"/>
                </a:lnTo>
                <a:lnTo>
                  <a:pt x="2212996" y="750987"/>
                </a:lnTo>
                <a:close/>
              </a:path>
              <a:path w="2626359" h="1604645">
                <a:moveTo>
                  <a:pt x="2516317" y="227653"/>
                </a:moveTo>
                <a:lnTo>
                  <a:pt x="2490484" y="253486"/>
                </a:lnTo>
                <a:lnTo>
                  <a:pt x="2406334" y="169335"/>
                </a:lnTo>
                <a:lnTo>
                  <a:pt x="2432167" y="143502"/>
                </a:lnTo>
                <a:lnTo>
                  <a:pt x="2516317" y="227653"/>
                </a:lnTo>
                <a:close/>
              </a:path>
              <a:path w="2626359" h="1604645">
                <a:moveTo>
                  <a:pt x="2626248" y="169434"/>
                </a:moveTo>
                <a:lnTo>
                  <a:pt x="2432266" y="363416"/>
                </a:lnTo>
                <a:lnTo>
                  <a:pt x="2406410" y="337560"/>
                </a:lnTo>
                <a:lnTo>
                  <a:pt x="2600392" y="143578"/>
                </a:lnTo>
                <a:lnTo>
                  <a:pt x="2626248" y="169434"/>
                </a:lnTo>
                <a:close/>
              </a:path>
              <a:path w="2626359" h="1604645">
                <a:moveTo>
                  <a:pt x="2626324" y="337659"/>
                </a:moveTo>
                <a:lnTo>
                  <a:pt x="2600491" y="363492"/>
                </a:lnTo>
                <a:lnTo>
                  <a:pt x="2516340" y="279342"/>
                </a:lnTo>
                <a:lnTo>
                  <a:pt x="2542173" y="253509"/>
                </a:lnTo>
                <a:lnTo>
                  <a:pt x="2626324" y="33765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6300"/>
              </a:lnSpc>
              <a:spcBef>
                <a:spcPts val="100"/>
              </a:spcBef>
            </a:pPr>
            <a:r>
              <a:rPr dirty="0" spc="215"/>
              <a:t>Why</a:t>
            </a:r>
            <a:r>
              <a:rPr dirty="0" spc="-260"/>
              <a:t> </a:t>
            </a:r>
            <a:r>
              <a:rPr dirty="0" spc="25"/>
              <a:t>did</a:t>
            </a:r>
            <a:r>
              <a:rPr dirty="0" spc="-254"/>
              <a:t> </a:t>
            </a:r>
            <a:r>
              <a:rPr dirty="0" spc="75"/>
              <a:t>we</a:t>
            </a:r>
            <a:r>
              <a:rPr dirty="0" spc="-260"/>
              <a:t> </a:t>
            </a:r>
            <a:r>
              <a:rPr dirty="0" spc="95"/>
              <a:t>opt</a:t>
            </a:r>
            <a:r>
              <a:rPr dirty="0" spc="-254"/>
              <a:t> </a:t>
            </a:r>
            <a:r>
              <a:rPr dirty="0" spc="25"/>
              <a:t>for </a:t>
            </a:r>
            <a:r>
              <a:rPr dirty="0" spc="-2095"/>
              <a:t> </a:t>
            </a:r>
            <a:r>
              <a:rPr dirty="0" spc="20"/>
              <a:t>this</a:t>
            </a:r>
            <a:r>
              <a:rPr dirty="0" spc="-254"/>
              <a:t> </a:t>
            </a:r>
            <a:r>
              <a:rPr dirty="0" spc="155"/>
              <a:t>challenge?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72305" y="3429732"/>
            <a:ext cx="12235180" cy="6121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715">
              <a:lnSpc>
                <a:spcPct val="115900"/>
              </a:lnSpc>
              <a:spcBef>
                <a:spcPts val="100"/>
              </a:spcBef>
            </a:pPr>
            <a:r>
              <a:rPr dirty="0" sz="3450" spc="210">
                <a:solidFill>
                  <a:srgbClr val="404037"/>
                </a:solidFill>
                <a:latin typeface="Trebuchet MS"/>
                <a:cs typeface="Trebuchet MS"/>
              </a:rPr>
              <a:t>-&gt; </a:t>
            </a:r>
            <a:r>
              <a:rPr dirty="0" sz="3450" spc="60">
                <a:solidFill>
                  <a:srgbClr val="404037"/>
                </a:solidFill>
                <a:latin typeface="Trebuchet MS"/>
                <a:cs typeface="Trebuchet MS"/>
              </a:rPr>
              <a:t>To </a:t>
            </a:r>
            <a:r>
              <a:rPr dirty="0" sz="3450" spc="50">
                <a:solidFill>
                  <a:srgbClr val="404037"/>
                </a:solidFill>
                <a:latin typeface="Trebuchet MS"/>
                <a:cs typeface="Trebuchet MS"/>
              </a:rPr>
              <a:t>enable </a:t>
            </a:r>
            <a:r>
              <a:rPr dirty="0" sz="3450" spc="45">
                <a:solidFill>
                  <a:srgbClr val="404037"/>
                </a:solidFill>
                <a:latin typeface="Trebuchet MS"/>
                <a:cs typeface="Trebuchet MS"/>
              </a:rPr>
              <a:t>the </a:t>
            </a:r>
            <a:r>
              <a:rPr dirty="0" sz="3450" spc="105">
                <a:solidFill>
                  <a:srgbClr val="404037"/>
                </a:solidFill>
                <a:latin typeface="Trebuchet MS"/>
                <a:cs typeface="Trebuchet MS"/>
              </a:rPr>
              <a:t>kids who </a:t>
            </a:r>
            <a:r>
              <a:rPr dirty="0" sz="3450" spc="95">
                <a:solidFill>
                  <a:srgbClr val="404037"/>
                </a:solidFill>
                <a:latin typeface="Trebuchet MS"/>
                <a:cs typeface="Trebuchet MS"/>
              </a:rPr>
              <a:t>don't </a:t>
            </a:r>
            <a:r>
              <a:rPr dirty="0" sz="3450" spc="85">
                <a:solidFill>
                  <a:srgbClr val="404037"/>
                </a:solidFill>
                <a:latin typeface="Trebuchet MS"/>
                <a:cs typeface="Trebuchet MS"/>
              </a:rPr>
              <a:t>have </a:t>
            </a:r>
            <a:r>
              <a:rPr dirty="0" sz="3450" spc="95">
                <a:solidFill>
                  <a:srgbClr val="404037"/>
                </a:solidFill>
                <a:latin typeface="Trebuchet MS"/>
                <a:cs typeface="Trebuchet MS"/>
              </a:rPr>
              <a:t>proper </a:t>
            </a:r>
            <a:r>
              <a:rPr dirty="0" sz="3450" spc="130">
                <a:solidFill>
                  <a:srgbClr val="404037"/>
                </a:solidFill>
                <a:latin typeface="Trebuchet MS"/>
                <a:cs typeface="Trebuchet MS"/>
              </a:rPr>
              <a:t>resources </a:t>
            </a:r>
            <a:r>
              <a:rPr dirty="0" sz="3450" spc="80">
                <a:solidFill>
                  <a:srgbClr val="404037"/>
                </a:solidFill>
                <a:latin typeface="Trebuchet MS"/>
                <a:cs typeface="Trebuchet MS"/>
              </a:rPr>
              <a:t>to </a:t>
            </a:r>
            <a:r>
              <a:rPr dirty="0" sz="3450" spc="8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65">
                <a:solidFill>
                  <a:srgbClr val="404037"/>
                </a:solidFill>
                <a:latin typeface="Trebuchet MS"/>
                <a:cs typeface="Trebuchet MS"/>
              </a:rPr>
              <a:t>be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30">
                <a:solidFill>
                  <a:srgbClr val="404037"/>
                </a:solidFill>
                <a:latin typeface="Trebuchet MS"/>
                <a:cs typeface="Trebuchet MS"/>
              </a:rPr>
              <a:t>able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80">
                <a:solidFill>
                  <a:srgbClr val="404037"/>
                </a:solidFill>
                <a:latin typeface="Trebuchet MS"/>
                <a:cs typeface="Trebuchet MS"/>
              </a:rPr>
              <a:t>to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-25">
                <a:solidFill>
                  <a:srgbClr val="404037"/>
                </a:solidFill>
                <a:latin typeface="Trebuchet MS"/>
                <a:cs typeface="Trebuchet MS"/>
              </a:rPr>
              <a:t>learn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30">
                <a:solidFill>
                  <a:srgbClr val="404037"/>
                </a:solidFill>
                <a:latin typeface="Trebuchet MS"/>
                <a:cs typeface="Trebuchet MS"/>
              </a:rPr>
              <a:t>and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rebuchet MS"/>
                <a:cs typeface="Trebuchet MS"/>
              </a:rPr>
              <a:t>educate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40">
                <a:solidFill>
                  <a:srgbClr val="404037"/>
                </a:solidFill>
                <a:latin typeface="Trebuchet MS"/>
                <a:cs typeface="Trebuchet MS"/>
              </a:rPr>
              <a:t>themselves.</a:t>
            </a:r>
            <a:endParaRPr sz="3450">
              <a:latin typeface="Trebuchet MS"/>
              <a:cs typeface="Trebuchet MS"/>
            </a:endParaRPr>
          </a:p>
          <a:p>
            <a:pPr algn="just" marL="12700" marR="5080">
              <a:lnSpc>
                <a:spcPct val="115900"/>
              </a:lnSpc>
            </a:pPr>
            <a:r>
              <a:rPr dirty="0" sz="3450" spc="210">
                <a:solidFill>
                  <a:srgbClr val="404037"/>
                </a:solidFill>
                <a:latin typeface="Trebuchet MS"/>
                <a:cs typeface="Trebuchet MS"/>
              </a:rPr>
              <a:t>-&gt; </a:t>
            </a:r>
            <a:r>
              <a:rPr dirty="0" sz="3450" spc="114">
                <a:solidFill>
                  <a:srgbClr val="404037"/>
                </a:solidFill>
                <a:latin typeface="Trebuchet MS"/>
                <a:cs typeface="Trebuchet MS"/>
              </a:rPr>
              <a:t>Not </a:t>
            </a:r>
            <a:r>
              <a:rPr dirty="0" sz="3450" spc="60">
                <a:solidFill>
                  <a:srgbClr val="404037"/>
                </a:solidFill>
                <a:latin typeface="Trebuchet MS"/>
                <a:cs typeface="Trebuchet MS"/>
              </a:rPr>
              <a:t>only </a:t>
            </a:r>
            <a:r>
              <a:rPr dirty="0" sz="3450" spc="45">
                <a:solidFill>
                  <a:srgbClr val="404037"/>
                </a:solidFill>
                <a:latin typeface="Trebuchet MS"/>
                <a:cs typeface="Trebuchet MS"/>
              </a:rPr>
              <a:t>the </a:t>
            </a:r>
            <a:r>
              <a:rPr dirty="0" sz="3450" spc="105">
                <a:solidFill>
                  <a:srgbClr val="404037"/>
                </a:solidFill>
                <a:latin typeface="Trebuchet MS"/>
                <a:cs typeface="Trebuchet MS"/>
              </a:rPr>
              <a:t>kids </a:t>
            </a:r>
            <a:r>
              <a:rPr dirty="0" sz="3450" spc="50">
                <a:solidFill>
                  <a:srgbClr val="404037"/>
                </a:solidFill>
                <a:latin typeface="Trebuchet MS"/>
                <a:cs typeface="Trebuchet MS"/>
              </a:rPr>
              <a:t>from </a:t>
            </a:r>
            <a:r>
              <a:rPr dirty="0" sz="3450" spc="20">
                <a:solidFill>
                  <a:srgbClr val="404037"/>
                </a:solidFill>
                <a:latin typeface="Trebuchet MS"/>
                <a:cs typeface="Trebuchet MS"/>
              </a:rPr>
              <a:t>small </a:t>
            </a:r>
            <a:r>
              <a:rPr dirty="0" sz="3450" spc="50">
                <a:solidFill>
                  <a:srgbClr val="404037"/>
                </a:solidFill>
                <a:latin typeface="Trebuchet MS"/>
                <a:cs typeface="Trebuchet MS"/>
              </a:rPr>
              <a:t>cities </a:t>
            </a:r>
            <a:r>
              <a:rPr dirty="0" sz="3450" spc="130">
                <a:solidFill>
                  <a:srgbClr val="404037"/>
                </a:solidFill>
                <a:latin typeface="Trebuchet MS"/>
                <a:cs typeface="Trebuchet MS"/>
              </a:rPr>
              <a:t>and </a:t>
            </a:r>
            <a:r>
              <a:rPr dirty="0" sz="3450" spc="-60">
                <a:solidFill>
                  <a:srgbClr val="404037"/>
                </a:solidFill>
                <a:latin typeface="Trebuchet MS"/>
                <a:cs typeface="Trebuchet MS"/>
              </a:rPr>
              <a:t>rural </a:t>
            </a:r>
            <a:r>
              <a:rPr dirty="0" sz="3450" spc="85">
                <a:solidFill>
                  <a:srgbClr val="404037"/>
                </a:solidFill>
                <a:latin typeface="Trebuchet MS"/>
                <a:cs typeface="Trebuchet MS"/>
              </a:rPr>
              <a:t>areas </a:t>
            </a:r>
            <a:r>
              <a:rPr dirty="0" sz="3450" spc="100">
                <a:solidFill>
                  <a:srgbClr val="404037"/>
                </a:solidFill>
                <a:latin typeface="Trebuchet MS"/>
                <a:cs typeface="Trebuchet MS"/>
              </a:rPr>
              <a:t>but </a:t>
            </a:r>
            <a:r>
              <a:rPr dirty="0" sz="3450" spc="10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80">
                <a:solidFill>
                  <a:srgbClr val="404037"/>
                </a:solidFill>
                <a:latin typeface="Trebuchet MS"/>
                <a:cs typeface="Trebuchet MS"/>
              </a:rPr>
              <a:t>also</a:t>
            </a:r>
            <a:r>
              <a:rPr dirty="0" sz="3450" spc="8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45">
                <a:solidFill>
                  <a:srgbClr val="404037"/>
                </a:solidFill>
                <a:latin typeface="Trebuchet MS"/>
                <a:cs typeface="Trebuchet MS"/>
              </a:rPr>
              <a:t>the</a:t>
            </a:r>
            <a:r>
              <a:rPr dirty="0" sz="3450" spc="113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30">
                <a:solidFill>
                  <a:srgbClr val="404037"/>
                </a:solidFill>
                <a:latin typeface="Trebuchet MS"/>
                <a:cs typeface="Trebuchet MS"/>
              </a:rPr>
              <a:t>children</a:t>
            </a:r>
            <a:r>
              <a:rPr dirty="0" sz="3450" spc="3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-35">
                <a:solidFill>
                  <a:srgbClr val="404037"/>
                </a:solidFill>
                <a:latin typeface="Trebuchet MS"/>
                <a:cs typeface="Trebuchet MS"/>
              </a:rPr>
              <a:t>in</a:t>
            </a:r>
            <a:r>
              <a:rPr dirty="0" sz="3450" spc="-3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80">
                <a:solidFill>
                  <a:srgbClr val="404037"/>
                </a:solidFill>
                <a:latin typeface="Trebuchet MS"/>
                <a:cs typeface="Trebuchet MS"/>
              </a:rPr>
              <a:t>urban</a:t>
            </a:r>
            <a:r>
              <a:rPr dirty="0" sz="3450" spc="85">
                <a:solidFill>
                  <a:srgbClr val="404037"/>
                </a:solidFill>
                <a:latin typeface="Trebuchet MS"/>
                <a:cs typeface="Trebuchet MS"/>
              </a:rPr>
              <a:t> areas</a:t>
            </a:r>
            <a:r>
              <a:rPr dirty="0" sz="3450" spc="9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5">
                <a:solidFill>
                  <a:srgbClr val="404037"/>
                </a:solidFill>
                <a:latin typeface="Trebuchet MS"/>
                <a:cs typeface="Trebuchet MS"/>
              </a:rPr>
              <a:t>are</a:t>
            </a:r>
            <a:r>
              <a:rPr dirty="0" sz="3450" spc="2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85">
                <a:solidFill>
                  <a:srgbClr val="404037"/>
                </a:solidFill>
                <a:latin typeface="Trebuchet MS"/>
                <a:cs typeface="Trebuchet MS"/>
              </a:rPr>
              <a:t>not</a:t>
            </a:r>
            <a:r>
              <a:rPr dirty="0" sz="3450" spc="9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30">
                <a:solidFill>
                  <a:srgbClr val="404037"/>
                </a:solidFill>
                <a:latin typeface="Trebuchet MS"/>
                <a:cs typeface="Trebuchet MS"/>
              </a:rPr>
              <a:t>able</a:t>
            </a:r>
            <a:r>
              <a:rPr dirty="0" sz="3450" spc="3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80">
                <a:solidFill>
                  <a:srgbClr val="404037"/>
                </a:solidFill>
                <a:latin typeface="Trebuchet MS"/>
                <a:cs typeface="Trebuchet MS"/>
              </a:rPr>
              <a:t>to </a:t>
            </a:r>
            <a:r>
              <a:rPr dirty="0" sz="3450" spc="-10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14">
                <a:solidFill>
                  <a:srgbClr val="404037"/>
                </a:solidFill>
                <a:latin typeface="Trebuchet MS"/>
                <a:cs typeface="Trebuchet MS"/>
              </a:rPr>
              <a:t>communicate</a:t>
            </a:r>
            <a:r>
              <a:rPr dirty="0" sz="3450" spc="-15">
                <a:solidFill>
                  <a:srgbClr val="404037"/>
                </a:solidFill>
                <a:latin typeface="Trebuchet MS"/>
                <a:cs typeface="Trebuchet MS"/>
              </a:rPr>
              <a:t> properly,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30">
                <a:solidFill>
                  <a:srgbClr val="404037"/>
                </a:solidFill>
                <a:latin typeface="Trebuchet MS"/>
                <a:cs typeface="Trebuchet MS"/>
              </a:rPr>
              <a:t>and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45">
                <a:solidFill>
                  <a:srgbClr val="404037"/>
                </a:solidFill>
                <a:latin typeface="Trebuchet MS"/>
                <a:cs typeface="Trebuchet MS"/>
              </a:rPr>
              <a:t>the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10">
                <a:solidFill>
                  <a:srgbClr val="404037"/>
                </a:solidFill>
                <a:latin typeface="Trebuchet MS"/>
                <a:cs typeface="Trebuchet MS"/>
              </a:rPr>
              <a:t>reason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85">
                <a:solidFill>
                  <a:srgbClr val="404037"/>
                </a:solidFill>
                <a:latin typeface="Trebuchet MS"/>
                <a:cs typeface="Trebuchet MS"/>
              </a:rPr>
              <a:t>is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60">
                <a:solidFill>
                  <a:srgbClr val="404037"/>
                </a:solidFill>
                <a:latin typeface="Trebuchet MS"/>
                <a:cs typeface="Trebuchet MS"/>
              </a:rPr>
              <a:t>a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5">
                <a:solidFill>
                  <a:srgbClr val="404037"/>
                </a:solidFill>
                <a:latin typeface="Trebuchet MS"/>
                <a:cs typeface="Trebuchet MS"/>
              </a:rPr>
              <a:t>lack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35">
                <a:solidFill>
                  <a:srgbClr val="404037"/>
                </a:solidFill>
                <a:latin typeface="Trebuchet MS"/>
                <a:cs typeface="Trebuchet MS"/>
              </a:rPr>
              <a:t>of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80">
                <a:solidFill>
                  <a:srgbClr val="404037"/>
                </a:solidFill>
                <a:latin typeface="Trebuchet MS"/>
                <a:cs typeface="Trebuchet MS"/>
              </a:rPr>
              <a:t>grammar </a:t>
            </a:r>
            <a:r>
              <a:rPr dirty="0" sz="3450" spc="-10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30">
                <a:solidFill>
                  <a:srgbClr val="404037"/>
                </a:solidFill>
                <a:latin typeface="Trebuchet MS"/>
                <a:cs typeface="Trebuchet MS"/>
              </a:rPr>
              <a:t>resources</a:t>
            </a:r>
            <a:endParaRPr sz="3450">
              <a:latin typeface="Trebuchet MS"/>
              <a:cs typeface="Trebuchet MS"/>
            </a:endParaRPr>
          </a:p>
          <a:p>
            <a:pPr algn="just" marL="12700" marR="5715">
              <a:lnSpc>
                <a:spcPct val="115900"/>
              </a:lnSpc>
            </a:pPr>
            <a:r>
              <a:rPr dirty="0" sz="3450" spc="210">
                <a:solidFill>
                  <a:srgbClr val="404037"/>
                </a:solidFill>
                <a:latin typeface="Trebuchet MS"/>
                <a:cs typeface="Trebuchet MS"/>
              </a:rPr>
              <a:t>-&gt; </a:t>
            </a:r>
            <a:r>
              <a:rPr dirty="0" sz="3450" spc="245">
                <a:solidFill>
                  <a:srgbClr val="404037"/>
                </a:solidFill>
                <a:latin typeface="Trebuchet MS"/>
                <a:cs typeface="Trebuchet MS"/>
              </a:rPr>
              <a:t>We </a:t>
            </a:r>
            <a:r>
              <a:rPr dirty="0" sz="3450" spc="-15">
                <a:solidFill>
                  <a:srgbClr val="404037"/>
                </a:solidFill>
                <a:latin typeface="Trebuchet MS"/>
                <a:cs typeface="Trebuchet MS"/>
              </a:rPr>
              <a:t>realized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20">
                <a:solidFill>
                  <a:srgbClr val="404037"/>
                </a:solidFill>
                <a:latin typeface="Trebuchet MS"/>
                <a:cs typeface="Trebuchet MS"/>
              </a:rPr>
              <a:t>that </a:t>
            </a:r>
            <a:r>
              <a:rPr dirty="0" sz="3450" spc="50">
                <a:solidFill>
                  <a:srgbClr val="404037"/>
                </a:solidFill>
                <a:latin typeface="Trebuchet MS"/>
                <a:cs typeface="Trebuchet MS"/>
              </a:rPr>
              <a:t>other </a:t>
            </a:r>
            <a:r>
              <a:rPr dirty="0" sz="3450" spc="90">
                <a:solidFill>
                  <a:srgbClr val="404037"/>
                </a:solidFill>
                <a:latin typeface="Trebuchet MS"/>
                <a:cs typeface="Trebuchet MS"/>
              </a:rPr>
              <a:t>education </a:t>
            </a:r>
            <a:r>
              <a:rPr dirty="0" sz="3450" spc="60">
                <a:solidFill>
                  <a:srgbClr val="404037"/>
                </a:solidFill>
                <a:latin typeface="Trebuchet MS"/>
                <a:cs typeface="Trebuchet MS"/>
              </a:rPr>
              <a:t>platforms </a:t>
            </a:r>
            <a:r>
              <a:rPr dirty="0" sz="3450" spc="15">
                <a:solidFill>
                  <a:srgbClr val="404037"/>
                </a:solidFill>
                <a:latin typeface="Trebuchet MS"/>
                <a:cs typeface="Trebuchet MS"/>
              </a:rPr>
              <a:t>are </a:t>
            </a:r>
            <a:r>
              <a:rPr dirty="0" sz="3450" spc="80">
                <a:solidFill>
                  <a:srgbClr val="404037"/>
                </a:solidFill>
                <a:latin typeface="Trebuchet MS"/>
                <a:cs typeface="Trebuchet MS"/>
              </a:rPr>
              <a:t>very </a:t>
            </a:r>
            <a:r>
              <a:rPr dirty="0" sz="3450" spc="8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20">
                <a:solidFill>
                  <a:srgbClr val="404037"/>
                </a:solidFill>
                <a:latin typeface="Trebuchet MS"/>
                <a:cs typeface="Trebuchet MS"/>
              </a:rPr>
              <a:t>costly</a:t>
            </a:r>
            <a:r>
              <a:rPr dirty="0" sz="3450" spc="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30">
                <a:solidFill>
                  <a:srgbClr val="404037"/>
                </a:solidFill>
                <a:latin typeface="Trebuchet MS"/>
                <a:cs typeface="Trebuchet MS"/>
              </a:rPr>
              <a:t>and</a:t>
            </a:r>
            <a:r>
              <a:rPr dirty="0" sz="3450" spc="13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50">
                <a:solidFill>
                  <a:srgbClr val="404037"/>
                </a:solidFill>
                <a:latin typeface="Trebuchet MS"/>
                <a:cs typeface="Trebuchet MS"/>
              </a:rPr>
              <a:t>many</a:t>
            </a:r>
            <a:r>
              <a:rPr dirty="0" sz="3450" spc="15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35">
                <a:solidFill>
                  <a:srgbClr val="404037"/>
                </a:solidFill>
                <a:latin typeface="Trebuchet MS"/>
                <a:cs typeface="Trebuchet MS"/>
              </a:rPr>
              <a:t>middle-class</a:t>
            </a:r>
            <a:r>
              <a:rPr dirty="0" sz="3450" spc="14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30">
                <a:solidFill>
                  <a:srgbClr val="404037"/>
                </a:solidFill>
                <a:latin typeface="Trebuchet MS"/>
                <a:cs typeface="Trebuchet MS"/>
              </a:rPr>
              <a:t>and</a:t>
            </a:r>
            <a:r>
              <a:rPr dirty="0" sz="3450" spc="13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05">
                <a:solidFill>
                  <a:srgbClr val="404037"/>
                </a:solidFill>
                <a:latin typeface="Trebuchet MS"/>
                <a:cs typeface="Trebuchet MS"/>
              </a:rPr>
              <a:t>lower-class </a:t>
            </a:r>
            <a:r>
              <a:rPr dirty="0" sz="3450" spc="11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20">
                <a:solidFill>
                  <a:srgbClr val="404037"/>
                </a:solidFill>
                <a:latin typeface="Trebuchet MS"/>
                <a:cs typeface="Trebuchet MS"/>
              </a:rPr>
              <a:t>demographic </a:t>
            </a:r>
            <a:r>
              <a:rPr dirty="0" sz="3450" spc="35">
                <a:solidFill>
                  <a:srgbClr val="404037"/>
                </a:solidFill>
                <a:latin typeface="Trebuchet MS"/>
                <a:cs typeface="Trebuchet MS"/>
              </a:rPr>
              <a:t>of </a:t>
            </a:r>
            <a:r>
              <a:rPr dirty="0" sz="3450" spc="15">
                <a:solidFill>
                  <a:srgbClr val="404037"/>
                </a:solidFill>
                <a:latin typeface="Trebuchet MS"/>
                <a:cs typeface="Trebuchet MS"/>
              </a:rPr>
              <a:t>India </a:t>
            </a:r>
            <a:r>
              <a:rPr dirty="0" sz="3450" spc="135">
                <a:solidFill>
                  <a:srgbClr val="404037"/>
                </a:solidFill>
                <a:latin typeface="Trebuchet MS"/>
                <a:cs typeface="Trebuchet MS"/>
              </a:rPr>
              <a:t>can </a:t>
            </a:r>
            <a:r>
              <a:rPr dirty="0" sz="3450" spc="85">
                <a:solidFill>
                  <a:srgbClr val="404037"/>
                </a:solidFill>
                <a:latin typeface="Trebuchet MS"/>
                <a:cs typeface="Trebuchet MS"/>
              </a:rPr>
              <a:t>not </a:t>
            </a:r>
            <a:r>
              <a:rPr dirty="0" sz="3450" spc="25">
                <a:solidFill>
                  <a:srgbClr val="404037"/>
                </a:solidFill>
                <a:latin typeface="Trebuchet MS"/>
                <a:cs typeface="Trebuchet MS"/>
              </a:rPr>
              <a:t>afford </a:t>
            </a:r>
            <a:r>
              <a:rPr dirty="0" sz="3450" spc="-60">
                <a:solidFill>
                  <a:srgbClr val="404037"/>
                </a:solidFill>
                <a:latin typeface="Trebuchet MS"/>
                <a:cs typeface="Trebuchet MS"/>
              </a:rPr>
              <a:t>them, </a:t>
            </a:r>
            <a:r>
              <a:rPr dirty="0" sz="3450" spc="120">
                <a:solidFill>
                  <a:srgbClr val="404037"/>
                </a:solidFill>
                <a:latin typeface="Trebuchet MS"/>
                <a:cs typeface="Trebuchet MS"/>
              </a:rPr>
              <a:t>Hence </a:t>
            </a:r>
            <a:r>
              <a:rPr dirty="0" sz="3450" spc="60">
                <a:solidFill>
                  <a:srgbClr val="404037"/>
                </a:solidFill>
                <a:latin typeface="Trebuchet MS"/>
                <a:cs typeface="Trebuchet MS"/>
              </a:rPr>
              <a:t>we </a:t>
            </a:r>
            <a:r>
              <a:rPr dirty="0" sz="3450" spc="-160">
                <a:solidFill>
                  <a:srgbClr val="404037"/>
                </a:solidFill>
                <a:latin typeface="Trebuchet MS"/>
                <a:cs typeface="Trebuchet MS"/>
              </a:rPr>
              <a:t>will </a:t>
            </a:r>
            <a:r>
              <a:rPr dirty="0" sz="3450" spc="-15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90">
                <a:solidFill>
                  <a:srgbClr val="404037"/>
                </a:solidFill>
                <a:latin typeface="Trebuchet MS"/>
                <a:cs typeface="Trebuchet MS"/>
              </a:rPr>
              <a:t>provide</a:t>
            </a:r>
            <a:r>
              <a:rPr dirty="0" sz="3450" spc="-13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75">
                <a:solidFill>
                  <a:srgbClr val="404037"/>
                </a:solidFill>
                <a:latin typeface="Trebuchet MS"/>
                <a:cs typeface="Trebuchet MS"/>
              </a:rPr>
              <a:t>top-level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90">
                <a:solidFill>
                  <a:srgbClr val="404037"/>
                </a:solidFill>
                <a:latin typeface="Trebuchet MS"/>
                <a:cs typeface="Trebuchet MS"/>
              </a:rPr>
              <a:t>content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0">
                <a:solidFill>
                  <a:srgbClr val="404037"/>
                </a:solidFill>
                <a:latin typeface="Trebuchet MS"/>
                <a:cs typeface="Trebuchet MS"/>
              </a:rPr>
              <a:t>at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35">
                <a:solidFill>
                  <a:srgbClr val="404037"/>
                </a:solidFill>
                <a:latin typeface="Trebuchet MS"/>
                <a:cs typeface="Trebuchet MS"/>
              </a:rPr>
              <a:t>extremely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-10">
                <a:solidFill>
                  <a:srgbClr val="404037"/>
                </a:solidFill>
                <a:latin typeface="Trebuchet MS"/>
                <a:cs typeface="Trebuchet MS"/>
              </a:rPr>
              <a:t>low</a:t>
            </a:r>
            <a:r>
              <a:rPr dirty="0" sz="3450" spc="-12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450" spc="10">
                <a:solidFill>
                  <a:srgbClr val="404037"/>
                </a:solidFill>
                <a:latin typeface="Trebuchet MS"/>
                <a:cs typeface="Trebuchet MS"/>
              </a:rPr>
              <a:t>prices.</a:t>
            </a:r>
            <a:endParaRPr sz="3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78492" y="0"/>
            <a:ext cx="6209665" cy="7348855"/>
            <a:chOff x="12078492" y="0"/>
            <a:chExt cx="6209665" cy="7348855"/>
          </a:xfrm>
        </p:grpSpPr>
        <p:sp>
          <p:nvSpPr>
            <p:cNvPr id="3" name="object 3"/>
            <p:cNvSpPr/>
            <p:nvPr/>
          </p:nvSpPr>
          <p:spPr>
            <a:xfrm>
              <a:off x="12078487" y="399909"/>
              <a:ext cx="6209665" cy="6949440"/>
            </a:xfrm>
            <a:custGeom>
              <a:avLst/>
              <a:gdLst/>
              <a:ahLst/>
              <a:cxnLst/>
              <a:rect l="l" t="t" r="r" b="b"/>
              <a:pathLst>
                <a:path w="6209665" h="6949440">
                  <a:moveTo>
                    <a:pt x="2536698" y="128384"/>
                  </a:moveTo>
                  <a:lnTo>
                    <a:pt x="2487345" y="142532"/>
                  </a:lnTo>
                  <a:lnTo>
                    <a:pt x="2438171" y="157429"/>
                  </a:lnTo>
                  <a:lnTo>
                    <a:pt x="2389187" y="173062"/>
                  </a:lnTo>
                  <a:lnTo>
                    <a:pt x="2340394" y="189445"/>
                  </a:lnTo>
                  <a:lnTo>
                    <a:pt x="2291804" y="206565"/>
                  </a:lnTo>
                  <a:lnTo>
                    <a:pt x="2243417" y="224421"/>
                  </a:lnTo>
                  <a:lnTo>
                    <a:pt x="2195258" y="243039"/>
                  </a:lnTo>
                  <a:lnTo>
                    <a:pt x="2147316" y="262382"/>
                  </a:lnTo>
                  <a:lnTo>
                    <a:pt x="2099614" y="282473"/>
                  </a:lnTo>
                  <a:lnTo>
                    <a:pt x="2052154" y="303314"/>
                  </a:lnTo>
                  <a:lnTo>
                    <a:pt x="2004949" y="324891"/>
                  </a:lnTo>
                  <a:lnTo>
                    <a:pt x="1958009" y="347218"/>
                  </a:lnTo>
                  <a:lnTo>
                    <a:pt x="1911337" y="370281"/>
                  </a:lnTo>
                  <a:lnTo>
                    <a:pt x="1864931" y="394081"/>
                  </a:lnTo>
                  <a:lnTo>
                    <a:pt x="1818830" y="418630"/>
                  </a:lnTo>
                  <a:lnTo>
                    <a:pt x="1773008" y="443928"/>
                  </a:lnTo>
                  <a:lnTo>
                    <a:pt x="1727504" y="469963"/>
                  </a:lnTo>
                  <a:lnTo>
                    <a:pt x="1682305" y="496735"/>
                  </a:lnTo>
                  <a:lnTo>
                    <a:pt x="1637423" y="524256"/>
                  </a:lnTo>
                  <a:lnTo>
                    <a:pt x="1597101" y="549770"/>
                  </a:lnTo>
                  <a:lnTo>
                    <a:pt x="1557058" y="575906"/>
                  </a:lnTo>
                  <a:lnTo>
                    <a:pt x="1517294" y="602653"/>
                  </a:lnTo>
                  <a:lnTo>
                    <a:pt x="1477835" y="630008"/>
                  </a:lnTo>
                  <a:lnTo>
                    <a:pt x="1438668" y="657987"/>
                  </a:lnTo>
                  <a:lnTo>
                    <a:pt x="1399806" y="686562"/>
                  </a:lnTo>
                  <a:lnTo>
                    <a:pt x="1361249" y="715746"/>
                  </a:lnTo>
                  <a:lnTo>
                    <a:pt x="1321587" y="746658"/>
                  </a:lnTo>
                  <a:lnTo>
                    <a:pt x="1282293" y="778217"/>
                  </a:lnTo>
                  <a:lnTo>
                    <a:pt x="1243342" y="810425"/>
                  </a:lnTo>
                  <a:lnTo>
                    <a:pt x="1204760" y="843292"/>
                  </a:lnTo>
                  <a:lnTo>
                    <a:pt x="1166533" y="876808"/>
                  </a:lnTo>
                  <a:lnTo>
                    <a:pt x="1128699" y="910983"/>
                  </a:lnTo>
                  <a:lnTo>
                    <a:pt x="1091247" y="945794"/>
                  </a:lnTo>
                  <a:lnTo>
                    <a:pt x="1054176" y="981278"/>
                  </a:lnTo>
                  <a:lnTo>
                    <a:pt x="1017511" y="1017397"/>
                  </a:lnTo>
                  <a:lnTo>
                    <a:pt x="980757" y="1054709"/>
                  </a:lnTo>
                  <a:lnTo>
                    <a:pt x="944676" y="1092441"/>
                  </a:lnTo>
                  <a:lnTo>
                    <a:pt x="909281" y="1130566"/>
                  </a:lnTo>
                  <a:lnTo>
                    <a:pt x="874560" y="1169085"/>
                  </a:lnTo>
                  <a:lnTo>
                    <a:pt x="840524" y="1208011"/>
                  </a:lnTo>
                  <a:lnTo>
                    <a:pt x="807161" y="1247305"/>
                  </a:lnTo>
                  <a:lnTo>
                    <a:pt x="774484" y="1286979"/>
                  </a:lnTo>
                  <a:lnTo>
                    <a:pt x="742480" y="1327010"/>
                  </a:lnTo>
                  <a:lnTo>
                    <a:pt x="711161" y="1367409"/>
                  </a:lnTo>
                  <a:lnTo>
                    <a:pt x="680504" y="1408163"/>
                  </a:lnTo>
                  <a:lnTo>
                    <a:pt x="650544" y="1449260"/>
                  </a:lnTo>
                  <a:lnTo>
                    <a:pt x="621245" y="1490687"/>
                  </a:lnTo>
                  <a:lnTo>
                    <a:pt x="592632" y="1532445"/>
                  </a:lnTo>
                  <a:lnTo>
                    <a:pt x="564692" y="1574520"/>
                  </a:lnTo>
                  <a:lnTo>
                    <a:pt x="537425" y="1616913"/>
                  </a:lnTo>
                  <a:lnTo>
                    <a:pt x="510832" y="1659610"/>
                  </a:lnTo>
                  <a:lnTo>
                    <a:pt x="484924" y="1702612"/>
                  </a:lnTo>
                  <a:lnTo>
                    <a:pt x="459689" y="1745894"/>
                  </a:lnTo>
                  <a:lnTo>
                    <a:pt x="435127" y="1789468"/>
                  </a:lnTo>
                  <a:lnTo>
                    <a:pt x="411238" y="1833321"/>
                  </a:lnTo>
                  <a:lnTo>
                    <a:pt x="388023" y="1877428"/>
                  </a:lnTo>
                  <a:lnTo>
                    <a:pt x="365480" y="1921802"/>
                  </a:lnTo>
                  <a:lnTo>
                    <a:pt x="343611" y="1966429"/>
                  </a:lnTo>
                  <a:lnTo>
                    <a:pt x="322414" y="2011299"/>
                  </a:lnTo>
                  <a:lnTo>
                    <a:pt x="301891" y="2056409"/>
                  </a:lnTo>
                  <a:lnTo>
                    <a:pt x="286372" y="2091690"/>
                  </a:lnTo>
                  <a:lnTo>
                    <a:pt x="271272" y="2127059"/>
                  </a:lnTo>
                  <a:lnTo>
                    <a:pt x="256578" y="2162568"/>
                  </a:lnTo>
                  <a:lnTo>
                    <a:pt x="242290" y="2198217"/>
                  </a:lnTo>
                  <a:lnTo>
                    <a:pt x="223151" y="2248065"/>
                  </a:lnTo>
                  <a:lnTo>
                    <a:pt x="216954" y="2264676"/>
                  </a:lnTo>
                  <a:lnTo>
                    <a:pt x="200583" y="2309622"/>
                  </a:lnTo>
                  <a:lnTo>
                    <a:pt x="184861" y="2354707"/>
                  </a:lnTo>
                  <a:lnTo>
                    <a:pt x="169748" y="2399944"/>
                  </a:lnTo>
                  <a:lnTo>
                    <a:pt x="155270" y="2445321"/>
                  </a:lnTo>
                  <a:lnTo>
                    <a:pt x="141452" y="2490851"/>
                  </a:lnTo>
                  <a:lnTo>
                    <a:pt x="128320" y="2536533"/>
                  </a:lnTo>
                  <a:lnTo>
                    <a:pt x="2536698" y="128384"/>
                  </a:lnTo>
                  <a:close/>
                </a:path>
                <a:path w="6209665" h="6949440">
                  <a:moveTo>
                    <a:pt x="3504869" y="63"/>
                  </a:moveTo>
                  <a:lnTo>
                    <a:pt x="3454031" y="0"/>
                  </a:lnTo>
                  <a:lnTo>
                    <a:pt x="3403244" y="711"/>
                  </a:lnTo>
                  <a:lnTo>
                    <a:pt x="3352482" y="2171"/>
                  </a:lnTo>
                  <a:lnTo>
                    <a:pt x="3301771" y="4356"/>
                  </a:lnTo>
                  <a:lnTo>
                    <a:pt x="3251085" y="7264"/>
                  </a:lnTo>
                  <a:lnTo>
                    <a:pt x="3200438" y="10871"/>
                  </a:lnTo>
                  <a:lnTo>
                    <a:pt x="3135325" y="16446"/>
                  </a:lnTo>
                  <a:lnTo>
                    <a:pt x="3070390" y="23253"/>
                  </a:lnTo>
                  <a:lnTo>
                    <a:pt x="3018459" y="29667"/>
                  </a:lnTo>
                  <a:lnTo>
                    <a:pt x="2966643" y="36855"/>
                  </a:lnTo>
                  <a:lnTo>
                    <a:pt x="2914929" y="44818"/>
                  </a:lnTo>
                  <a:lnTo>
                    <a:pt x="2863316" y="53568"/>
                  </a:lnTo>
                  <a:lnTo>
                    <a:pt x="2811818" y="63119"/>
                  </a:lnTo>
                  <a:lnTo>
                    <a:pt x="63131" y="2811805"/>
                  </a:lnTo>
                  <a:lnTo>
                    <a:pt x="55689" y="2851861"/>
                  </a:lnTo>
                  <a:lnTo>
                    <a:pt x="48729" y="2891955"/>
                  </a:lnTo>
                  <a:lnTo>
                    <a:pt x="42240" y="2932138"/>
                  </a:lnTo>
                  <a:lnTo>
                    <a:pt x="36182" y="2972435"/>
                  </a:lnTo>
                  <a:lnTo>
                    <a:pt x="29171" y="3023387"/>
                  </a:lnTo>
                  <a:lnTo>
                    <a:pt x="22910" y="3074428"/>
                  </a:lnTo>
                  <a:lnTo>
                    <a:pt x="17399" y="3125559"/>
                  </a:lnTo>
                  <a:lnTo>
                    <a:pt x="12636" y="3176765"/>
                  </a:lnTo>
                  <a:lnTo>
                    <a:pt x="8623" y="3228022"/>
                  </a:lnTo>
                  <a:lnTo>
                    <a:pt x="5384" y="3279343"/>
                  </a:lnTo>
                  <a:lnTo>
                    <a:pt x="2908" y="3330702"/>
                  </a:lnTo>
                  <a:lnTo>
                    <a:pt x="1409" y="3374237"/>
                  </a:lnTo>
                  <a:lnTo>
                    <a:pt x="444" y="3417773"/>
                  </a:lnTo>
                  <a:lnTo>
                    <a:pt x="12" y="3461308"/>
                  </a:lnTo>
                  <a:lnTo>
                    <a:pt x="0" y="3483076"/>
                  </a:lnTo>
                  <a:lnTo>
                    <a:pt x="127" y="3504844"/>
                  </a:lnTo>
                  <a:lnTo>
                    <a:pt x="463092" y="3041789"/>
                  </a:lnTo>
                  <a:lnTo>
                    <a:pt x="2437828" y="1066927"/>
                  </a:lnTo>
                  <a:lnTo>
                    <a:pt x="2927477" y="577443"/>
                  </a:lnTo>
                  <a:lnTo>
                    <a:pt x="3504869" y="63"/>
                  </a:lnTo>
                  <a:close/>
                </a:path>
                <a:path w="6209665" h="6949440">
                  <a:moveTo>
                    <a:pt x="4256138" y="88569"/>
                  </a:moveTo>
                  <a:lnTo>
                    <a:pt x="4205211" y="77266"/>
                  </a:lnTo>
                  <a:lnTo>
                    <a:pt x="4154132" y="66713"/>
                  </a:lnTo>
                  <a:lnTo>
                    <a:pt x="4102938" y="56934"/>
                  </a:lnTo>
                  <a:lnTo>
                    <a:pt x="4051630" y="47942"/>
                  </a:lnTo>
                  <a:lnTo>
                    <a:pt x="3996791" y="39179"/>
                  </a:lnTo>
                  <a:lnTo>
                    <a:pt x="3941800" y="31305"/>
                  </a:lnTo>
                  <a:lnTo>
                    <a:pt x="3886708" y="24295"/>
                  </a:lnTo>
                  <a:lnTo>
                    <a:pt x="3831501" y="18161"/>
                  </a:lnTo>
                  <a:lnTo>
                    <a:pt x="3776230" y="12928"/>
                  </a:lnTo>
                  <a:lnTo>
                    <a:pt x="3724389" y="8813"/>
                  </a:lnTo>
                  <a:lnTo>
                    <a:pt x="3707104" y="7620"/>
                  </a:lnTo>
                  <a:lnTo>
                    <a:pt x="7696" y="3707015"/>
                  </a:lnTo>
                  <a:lnTo>
                    <a:pt x="12954" y="3776319"/>
                  </a:lnTo>
                  <a:lnTo>
                    <a:pt x="19634" y="3845280"/>
                  </a:lnTo>
                  <a:lnTo>
                    <a:pt x="25552" y="3896931"/>
                  </a:lnTo>
                  <a:lnTo>
                    <a:pt x="32245" y="3948569"/>
                  </a:lnTo>
                  <a:lnTo>
                    <a:pt x="42367" y="4017276"/>
                  </a:lnTo>
                  <a:lnTo>
                    <a:pt x="56959" y="4102849"/>
                  </a:lnTo>
                  <a:lnTo>
                    <a:pt x="66738" y="4154081"/>
                  </a:lnTo>
                  <a:lnTo>
                    <a:pt x="77279" y="4205211"/>
                  </a:lnTo>
                  <a:lnTo>
                    <a:pt x="88595" y="4256265"/>
                  </a:lnTo>
                  <a:lnTo>
                    <a:pt x="854024" y="3490772"/>
                  </a:lnTo>
                  <a:lnTo>
                    <a:pt x="3873500" y="471360"/>
                  </a:lnTo>
                  <a:lnTo>
                    <a:pt x="4256138" y="88569"/>
                  </a:lnTo>
                  <a:close/>
                </a:path>
                <a:path w="6209665" h="6949440">
                  <a:moveTo>
                    <a:pt x="4886147" y="298462"/>
                  </a:moveTo>
                  <a:lnTo>
                    <a:pt x="4837569" y="277342"/>
                  </a:lnTo>
                  <a:lnTo>
                    <a:pt x="4788725" y="256984"/>
                  </a:lnTo>
                  <a:lnTo>
                    <a:pt x="4739602" y="237413"/>
                  </a:lnTo>
                  <a:lnTo>
                    <a:pt x="4690249" y="218605"/>
                  </a:lnTo>
                  <a:lnTo>
                    <a:pt x="4640681" y="200571"/>
                  </a:lnTo>
                  <a:lnTo>
                    <a:pt x="4590910" y="183299"/>
                  </a:lnTo>
                  <a:lnTo>
                    <a:pt x="4540948" y="166801"/>
                  </a:lnTo>
                  <a:lnTo>
                    <a:pt x="4511599" y="157632"/>
                  </a:lnTo>
                  <a:lnTo>
                    <a:pt x="4482249" y="148628"/>
                  </a:lnTo>
                  <a:lnTo>
                    <a:pt x="4452861" y="139890"/>
                  </a:lnTo>
                  <a:lnTo>
                    <a:pt x="4423461" y="131406"/>
                  </a:lnTo>
                  <a:lnTo>
                    <a:pt x="862965" y="3691890"/>
                  </a:lnTo>
                  <a:lnTo>
                    <a:pt x="131483" y="4423257"/>
                  </a:lnTo>
                  <a:lnTo>
                    <a:pt x="145161" y="4470374"/>
                  </a:lnTo>
                  <a:lnTo>
                    <a:pt x="159512" y="4517314"/>
                  </a:lnTo>
                  <a:lnTo>
                    <a:pt x="174548" y="4564075"/>
                  </a:lnTo>
                  <a:lnTo>
                    <a:pt x="190246" y="4610646"/>
                  </a:lnTo>
                  <a:lnTo>
                    <a:pt x="206629" y="4657014"/>
                  </a:lnTo>
                  <a:lnTo>
                    <a:pt x="222605" y="4700295"/>
                  </a:lnTo>
                  <a:lnTo>
                    <a:pt x="239179" y="4743412"/>
                  </a:lnTo>
                  <a:lnTo>
                    <a:pt x="256336" y="4786376"/>
                  </a:lnTo>
                  <a:lnTo>
                    <a:pt x="274104" y="4829162"/>
                  </a:lnTo>
                  <a:lnTo>
                    <a:pt x="292455" y="4871847"/>
                  </a:lnTo>
                  <a:lnTo>
                    <a:pt x="298716" y="4886109"/>
                  </a:lnTo>
                  <a:lnTo>
                    <a:pt x="4886147" y="298462"/>
                  </a:lnTo>
                  <a:close/>
                </a:path>
                <a:path w="6209665" h="6949440">
                  <a:moveTo>
                    <a:pt x="5425795" y="598957"/>
                  </a:moveTo>
                  <a:lnTo>
                    <a:pt x="5389626" y="574713"/>
                  </a:lnTo>
                  <a:lnTo>
                    <a:pt x="5353240" y="550938"/>
                  </a:lnTo>
                  <a:lnTo>
                    <a:pt x="5297360" y="515658"/>
                  </a:lnTo>
                  <a:lnTo>
                    <a:pt x="5233797" y="477405"/>
                  </a:lnTo>
                  <a:lnTo>
                    <a:pt x="5158968" y="434619"/>
                  </a:lnTo>
                  <a:lnTo>
                    <a:pt x="5115890" y="411060"/>
                  </a:lnTo>
                  <a:lnTo>
                    <a:pt x="5072558" y="388150"/>
                  </a:lnTo>
                  <a:lnTo>
                    <a:pt x="5028984" y="365925"/>
                  </a:lnTo>
                  <a:lnTo>
                    <a:pt x="4680242" y="714527"/>
                  </a:lnTo>
                  <a:lnTo>
                    <a:pt x="679513" y="4715484"/>
                  </a:lnTo>
                  <a:lnTo>
                    <a:pt x="365988" y="5028984"/>
                  </a:lnTo>
                  <a:lnTo>
                    <a:pt x="387591" y="5071415"/>
                  </a:lnTo>
                  <a:lnTo>
                    <a:pt x="409829" y="5113604"/>
                  </a:lnTo>
                  <a:lnTo>
                    <a:pt x="432676" y="5155552"/>
                  </a:lnTo>
                  <a:lnTo>
                    <a:pt x="456145" y="5197246"/>
                  </a:lnTo>
                  <a:lnTo>
                    <a:pt x="480237" y="5238661"/>
                  </a:lnTo>
                  <a:lnTo>
                    <a:pt x="504952" y="5279796"/>
                  </a:lnTo>
                  <a:lnTo>
                    <a:pt x="535432" y="5328983"/>
                  </a:lnTo>
                  <a:lnTo>
                    <a:pt x="566788" y="5377497"/>
                  </a:lnTo>
                  <a:lnTo>
                    <a:pt x="590905" y="5413807"/>
                  </a:lnTo>
                  <a:lnTo>
                    <a:pt x="599046" y="5425808"/>
                  </a:lnTo>
                  <a:lnTo>
                    <a:pt x="908392" y="5116500"/>
                  </a:lnTo>
                  <a:lnTo>
                    <a:pt x="4807204" y="1217803"/>
                  </a:lnTo>
                  <a:lnTo>
                    <a:pt x="5425795" y="598957"/>
                  </a:lnTo>
                  <a:close/>
                </a:path>
                <a:path w="6209665" h="6949440">
                  <a:moveTo>
                    <a:pt x="5888863" y="975969"/>
                  </a:moveTo>
                  <a:lnTo>
                    <a:pt x="5879325" y="966863"/>
                  </a:lnTo>
                  <a:lnTo>
                    <a:pt x="5860072" y="948931"/>
                  </a:lnTo>
                  <a:lnTo>
                    <a:pt x="5850534" y="939965"/>
                  </a:lnTo>
                  <a:lnTo>
                    <a:pt x="5813971" y="906119"/>
                  </a:lnTo>
                  <a:lnTo>
                    <a:pt x="5777077" y="872858"/>
                  </a:lnTo>
                  <a:lnTo>
                    <a:pt x="5739854" y="840206"/>
                  </a:lnTo>
                  <a:lnTo>
                    <a:pt x="5702287" y="808164"/>
                  </a:lnTo>
                  <a:lnTo>
                    <a:pt x="5664365" y="776744"/>
                  </a:lnTo>
                  <a:lnTo>
                    <a:pt x="5626112" y="745959"/>
                  </a:lnTo>
                  <a:lnTo>
                    <a:pt x="5587504" y="715810"/>
                  </a:lnTo>
                  <a:lnTo>
                    <a:pt x="5548541" y="686295"/>
                  </a:lnTo>
                  <a:lnTo>
                    <a:pt x="1299006" y="4935817"/>
                  </a:lnTo>
                  <a:lnTo>
                    <a:pt x="992670" y="5242242"/>
                  </a:lnTo>
                  <a:lnTo>
                    <a:pt x="686384" y="5548439"/>
                  </a:lnTo>
                  <a:lnTo>
                    <a:pt x="719797" y="5592470"/>
                  </a:lnTo>
                  <a:lnTo>
                    <a:pt x="754024" y="5636120"/>
                  </a:lnTo>
                  <a:lnTo>
                    <a:pt x="789025" y="5679364"/>
                  </a:lnTo>
                  <a:lnTo>
                    <a:pt x="824839" y="5722137"/>
                  </a:lnTo>
                  <a:lnTo>
                    <a:pt x="861428" y="5764492"/>
                  </a:lnTo>
                  <a:lnTo>
                    <a:pt x="898817" y="5806338"/>
                  </a:lnTo>
                  <a:lnTo>
                    <a:pt x="937006" y="5847880"/>
                  </a:lnTo>
                  <a:lnTo>
                    <a:pt x="975995" y="5888761"/>
                  </a:lnTo>
                  <a:lnTo>
                    <a:pt x="5284889" y="1579829"/>
                  </a:lnTo>
                  <a:lnTo>
                    <a:pt x="5449506" y="1415440"/>
                  </a:lnTo>
                  <a:lnTo>
                    <a:pt x="5888863" y="975969"/>
                  </a:lnTo>
                  <a:close/>
                </a:path>
                <a:path w="6209665" h="6949440">
                  <a:moveTo>
                    <a:pt x="6209500" y="3385147"/>
                  </a:moveTo>
                  <a:lnTo>
                    <a:pt x="2726740" y="6868058"/>
                  </a:lnTo>
                  <a:lnTo>
                    <a:pt x="2772537" y="6877723"/>
                  </a:lnTo>
                  <a:lnTo>
                    <a:pt x="2818409" y="6886803"/>
                  </a:lnTo>
                  <a:lnTo>
                    <a:pt x="2864358" y="6895274"/>
                  </a:lnTo>
                  <a:lnTo>
                    <a:pt x="2910408" y="6903148"/>
                  </a:lnTo>
                  <a:lnTo>
                    <a:pt x="2956560" y="6910387"/>
                  </a:lnTo>
                  <a:lnTo>
                    <a:pt x="3002813" y="6917017"/>
                  </a:lnTo>
                  <a:lnTo>
                    <a:pt x="3072155" y="6925665"/>
                  </a:lnTo>
                  <a:lnTo>
                    <a:pt x="3124377" y="6931266"/>
                  </a:lnTo>
                  <a:lnTo>
                    <a:pt x="3176651" y="6936105"/>
                  </a:lnTo>
                  <a:lnTo>
                    <a:pt x="3228975" y="6940143"/>
                  </a:lnTo>
                  <a:lnTo>
                    <a:pt x="3281311" y="6943382"/>
                  </a:lnTo>
                  <a:lnTo>
                    <a:pt x="6209500" y="4015194"/>
                  </a:lnTo>
                  <a:lnTo>
                    <a:pt x="6209500" y="3385147"/>
                  </a:lnTo>
                  <a:close/>
                </a:path>
                <a:path w="6209665" h="6949440">
                  <a:moveTo>
                    <a:pt x="6209500" y="2545130"/>
                  </a:moveTo>
                  <a:lnTo>
                    <a:pt x="2091728" y="6663106"/>
                  </a:lnTo>
                  <a:lnTo>
                    <a:pt x="2140623" y="6683807"/>
                  </a:lnTo>
                  <a:lnTo>
                    <a:pt x="2189759" y="6703682"/>
                  </a:lnTo>
                  <a:lnTo>
                    <a:pt x="2239137" y="6722783"/>
                  </a:lnTo>
                  <a:lnTo>
                    <a:pt x="2288717" y="6741096"/>
                  </a:lnTo>
                  <a:lnTo>
                    <a:pt x="2346858" y="6761569"/>
                  </a:lnTo>
                  <a:lnTo>
                    <a:pt x="2391499" y="6776517"/>
                  </a:lnTo>
                  <a:lnTo>
                    <a:pt x="2440508" y="6792176"/>
                  </a:lnTo>
                  <a:lnTo>
                    <a:pt x="2500401" y="6810210"/>
                  </a:lnTo>
                  <a:lnTo>
                    <a:pt x="2558135" y="6826618"/>
                  </a:lnTo>
                  <a:lnTo>
                    <a:pt x="6209500" y="3175254"/>
                  </a:lnTo>
                  <a:lnTo>
                    <a:pt x="6209500" y="2545130"/>
                  </a:lnTo>
                  <a:close/>
                </a:path>
                <a:path w="6209665" h="6949440">
                  <a:moveTo>
                    <a:pt x="6209500" y="1705254"/>
                  </a:moveTo>
                  <a:lnTo>
                    <a:pt x="5315445" y="2599461"/>
                  </a:lnTo>
                  <a:lnTo>
                    <a:pt x="1548041" y="6366662"/>
                  </a:lnTo>
                  <a:lnTo>
                    <a:pt x="1591271" y="6395047"/>
                  </a:lnTo>
                  <a:lnTo>
                    <a:pt x="1634820" y="6422733"/>
                  </a:lnTo>
                  <a:lnTo>
                    <a:pt x="1678686" y="6449720"/>
                  </a:lnTo>
                  <a:lnTo>
                    <a:pt x="1722856" y="6476009"/>
                  </a:lnTo>
                  <a:lnTo>
                    <a:pt x="1767332" y="6501574"/>
                  </a:lnTo>
                  <a:lnTo>
                    <a:pt x="1812086" y="6526428"/>
                  </a:lnTo>
                  <a:lnTo>
                    <a:pt x="1857146" y="6550571"/>
                  </a:lnTo>
                  <a:lnTo>
                    <a:pt x="1902472" y="6573964"/>
                  </a:lnTo>
                  <a:lnTo>
                    <a:pt x="1948065" y="6596647"/>
                  </a:lnTo>
                  <a:lnTo>
                    <a:pt x="5945467" y="2599461"/>
                  </a:lnTo>
                  <a:lnTo>
                    <a:pt x="6209500" y="2335314"/>
                  </a:lnTo>
                  <a:lnTo>
                    <a:pt x="6209500" y="1705254"/>
                  </a:lnTo>
                  <a:close/>
                </a:path>
                <a:path w="6209665" h="6949440">
                  <a:moveTo>
                    <a:pt x="6209500" y="1331252"/>
                  </a:moveTo>
                  <a:lnTo>
                    <a:pt x="6177927" y="1291640"/>
                  </a:lnTo>
                  <a:lnTo>
                    <a:pt x="6132639" y="1236967"/>
                  </a:lnTo>
                  <a:lnTo>
                    <a:pt x="6081153" y="1177315"/>
                  </a:lnTo>
                  <a:lnTo>
                    <a:pt x="6052426" y="1144993"/>
                  </a:lnTo>
                  <a:lnTo>
                    <a:pt x="6023292" y="1112964"/>
                  </a:lnTo>
                  <a:lnTo>
                    <a:pt x="5993663" y="1081328"/>
                  </a:lnTo>
                  <a:lnTo>
                    <a:pt x="5755614" y="1319276"/>
                  </a:lnTo>
                  <a:lnTo>
                    <a:pt x="1081252" y="5993549"/>
                  </a:lnTo>
                  <a:lnTo>
                    <a:pt x="1101852" y="6012942"/>
                  </a:lnTo>
                  <a:lnTo>
                    <a:pt x="1143406" y="6051220"/>
                  </a:lnTo>
                  <a:lnTo>
                    <a:pt x="1200543" y="6101804"/>
                  </a:lnTo>
                  <a:lnTo>
                    <a:pt x="1237068" y="6133033"/>
                  </a:lnTo>
                  <a:lnTo>
                    <a:pt x="1273911" y="6163691"/>
                  </a:lnTo>
                  <a:lnTo>
                    <a:pt x="1311071" y="6193777"/>
                  </a:lnTo>
                  <a:lnTo>
                    <a:pt x="1348549" y="6223266"/>
                  </a:lnTo>
                  <a:lnTo>
                    <a:pt x="1386332" y="6252172"/>
                  </a:lnTo>
                  <a:lnTo>
                    <a:pt x="1424406" y="6280480"/>
                  </a:lnTo>
                  <a:lnTo>
                    <a:pt x="6209500" y="1495158"/>
                  </a:lnTo>
                  <a:lnTo>
                    <a:pt x="6209500" y="1331252"/>
                  </a:lnTo>
                  <a:close/>
                </a:path>
                <a:path w="6209665" h="6949440">
                  <a:moveTo>
                    <a:pt x="6209512" y="5065166"/>
                  </a:moveTo>
                  <a:lnTo>
                    <a:pt x="4471098" y="6803580"/>
                  </a:lnTo>
                  <a:lnTo>
                    <a:pt x="4521035" y="6788264"/>
                  </a:lnTo>
                  <a:lnTo>
                    <a:pt x="4570781" y="6772161"/>
                  </a:lnTo>
                  <a:lnTo>
                    <a:pt x="4620311" y="6755270"/>
                  </a:lnTo>
                  <a:lnTo>
                    <a:pt x="4669650" y="6737604"/>
                  </a:lnTo>
                  <a:lnTo>
                    <a:pt x="4718761" y="6719176"/>
                  </a:lnTo>
                  <a:lnTo>
                    <a:pt x="4767643" y="6699974"/>
                  </a:lnTo>
                  <a:lnTo>
                    <a:pt x="4816284" y="6680009"/>
                  </a:lnTo>
                  <a:lnTo>
                    <a:pt x="4864697" y="6659296"/>
                  </a:lnTo>
                  <a:lnTo>
                    <a:pt x="4912855" y="6637820"/>
                  </a:lnTo>
                  <a:lnTo>
                    <a:pt x="4960747" y="6615608"/>
                  </a:lnTo>
                  <a:lnTo>
                    <a:pt x="5008384" y="6592659"/>
                  </a:lnTo>
                  <a:lnTo>
                    <a:pt x="5054739" y="6569392"/>
                  </a:lnTo>
                  <a:lnTo>
                    <a:pt x="5100764" y="6545466"/>
                  </a:lnTo>
                  <a:lnTo>
                    <a:pt x="5136743" y="6526212"/>
                  </a:lnTo>
                  <a:lnTo>
                    <a:pt x="5172532" y="6506604"/>
                  </a:lnTo>
                  <a:lnTo>
                    <a:pt x="5208105" y="6486550"/>
                  </a:lnTo>
                  <a:lnTo>
                    <a:pt x="5243461" y="6465925"/>
                  </a:lnTo>
                  <a:lnTo>
                    <a:pt x="5285143" y="6440830"/>
                  </a:lnTo>
                  <a:lnTo>
                    <a:pt x="5326545" y="6415100"/>
                  </a:lnTo>
                  <a:lnTo>
                    <a:pt x="5367680" y="6388735"/>
                  </a:lnTo>
                  <a:lnTo>
                    <a:pt x="5408523" y="6361722"/>
                  </a:lnTo>
                  <a:lnTo>
                    <a:pt x="5449062" y="6334087"/>
                  </a:lnTo>
                  <a:lnTo>
                    <a:pt x="5489308" y="6305804"/>
                  </a:lnTo>
                  <a:lnTo>
                    <a:pt x="5529237" y="6276886"/>
                  </a:lnTo>
                  <a:lnTo>
                    <a:pt x="5568848" y="6247333"/>
                  </a:lnTo>
                  <a:lnTo>
                    <a:pt x="5608142" y="6217145"/>
                  </a:lnTo>
                  <a:lnTo>
                    <a:pt x="5647080" y="6186309"/>
                  </a:lnTo>
                  <a:lnTo>
                    <a:pt x="5685688" y="6154852"/>
                  </a:lnTo>
                  <a:lnTo>
                    <a:pt x="5727725" y="6119546"/>
                  </a:lnTo>
                  <a:lnTo>
                    <a:pt x="5769356" y="6083427"/>
                  </a:lnTo>
                  <a:lnTo>
                    <a:pt x="5810542" y="6046521"/>
                  </a:lnTo>
                  <a:lnTo>
                    <a:pt x="5851195" y="6008840"/>
                  </a:lnTo>
                  <a:lnTo>
                    <a:pt x="5891555" y="5970486"/>
                  </a:lnTo>
                  <a:lnTo>
                    <a:pt x="5931408" y="5931293"/>
                  </a:lnTo>
                  <a:lnTo>
                    <a:pt x="5967984" y="5894171"/>
                  </a:lnTo>
                  <a:lnTo>
                    <a:pt x="6003887" y="5856643"/>
                  </a:lnTo>
                  <a:lnTo>
                    <a:pt x="6039129" y="5818708"/>
                  </a:lnTo>
                  <a:lnTo>
                    <a:pt x="6073711" y="5780367"/>
                  </a:lnTo>
                  <a:lnTo>
                    <a:pt x="6107620" y="5741644"/>
                  </a:lnTo>
                  <a:lnTo>
                    <a:pt x="6140856" y="5702541"/>
                  </a:lnTo>
                  <a:lnTo>
                    <a:pt x="6173432" y="5663057"/>
                  </a:lnTo>
                  <a:lnTo>
                    <a:pt x="6205334" y="5623217"/>
                  </a:lnTo>
                  <a:lnTo>
                    <a:pt x="6209512" y="5617845"/>
                  </a:lnTo>
                  <a:lnTo>
                    <a:pt x="6209512" y="5065166"/>
                  </a:lnTo>
                  <a:close/>
                </a:path>
                <a:path w="6209665" h="6949440">
                  <a:moveTo>
                    <a:pt x="6209512" y="4225226"/>
                  </a:moveTo>
                  <a:lnTo>
                    <a:pt x="3485807" y="6948919"/>
                  </a:lnTo>
                  <a:lnTo>
                    <a:pt x="3536416" y="6948373"/>
                  </a:lnTo>
                  <a:lnTo>
                    <a:pt x="3587013" y="6947078"/>
                  </a:lnTo>
                  <a:lnTo>
                    <a:pt x="3637572" y="6945058"/>
                  </a:lnTo>
                  <a:lnTo>
                    <a:pt x="3688118" y="6942315"/>
                  </a:lnTo>
                  <a:lnTo>
                    <a:pt x="3738613" y="6938835"/>
                  </a:lnTo>
                  <a:lnTo>
                    <a:pt x="3789057" y="6934619"/>
                  </a:lnTo>
                  <a:lnTo>
                    <a:pt x="3839451" y="6929679"/>
                  </a:lnTo>
                  <a:lnTo>
                    <a:pt x="3889781" y="6924002"/>
                  </a:lnTo>
                  <a:lnTo>
                    <a:pt x="3940035" y="6917614"/>
                  </a:lnTo>
                  <a:lnTo>
                    <a:pt x="3990213" y="6910476"/>
                  </a:lnTo>
                  <a:lnTo>
                    <a:pt x="4040289" y="6902628"/>
                  </a:lnTo>
                  <a:lnTo>
                    <a:pt x="4090276" y="6894042"/>
                  </a:lnTo>
                  <a:lnTo>
                    <a:pt x="4140162" y="6884733"/>
                  </a:lnTo>
                  <a:lnTo>
                    <a:pt x="4189933" y="6874700"/>
                  </a:lnTo>
                  <a:lnTo>
                    <a:pt x="6209512" y="4855134"/>
                  </a:lnTo>
                  <a:lnTo>
                    <a:pt x="6209512" y="4225226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4971840" y="11"/>
              <a:ext cx="3316604" cy="4455795"/>
            </a:xfrm>
            <a:custGeom>
              <a:avLst/>
              <a:gdLst/>
              <a:ahLst/>
              <a:cxnLst/>
              <a:rect l="l" t="t" r="r" b="b"/>
              <a:pathLst>
                <a:path w="3316605" h="4455795">
                  <a:moveTo>
                    <a:pt x="1221384" y="0"/>
                  </a:moveTo>
                  <a:lnTo>
                    <a:pt x="1011351" y="0"/>
                  </a:lnTo>
                  <a:lnTo>
                    <a:pt x="212928" y="798436"/>
                  </a:lnTo>
                  <a:lnTo>
                    <a:pt x="193954" y="843711"/>
                  </a:lnTo>
                  <a:lnTo>
                    <a:pt x="175780" y="889406"/>
                  </a:lnTo>
                  <a:lnTo>
                    <a:pt x="158419" y="935520"/>
                  </a:lnTo>
                  <a:lnTo>
                    <a:pt x="141897" y="982027"/>
                  </a:lnTo>
                  <a:lnTo>
                    <a:pt x="126225" y="1028941"/>
                  </a:lnTo>
                  <a:lnTo>
                    <a:pt x="111417" y="1076236"/>
                  </a:lnTo>
                  <a:lnTo>
                    <a:pt x="97497" y="1123911"/>
                  </a:lnTo>
                  <a:lnTo>
                    <a:pt x="1221384" y="0"/>
                  </a:lnTo>
                  <a:close/>
                </a:path>
                <a:path w="3316605" h="4455795">
                  <a:moveTo>
                    <a:pt x="2061502" y="0"/>
                  </a:moveTo>
                  <a:lnTo>
                    <a:pt x="1851469" y="0"/>
                  </a:lnTo>
                  <a:lnTo>
                    <a:pt x="0" y="1851456"/>
                  </a:lnTo>
                  <a:lnTo>
                    <a:pt x="800" y="1902053"/>
                  </a:lnTo>
                  <a:lnTo>
                    <a:pt x="2527" y="1952459"/>
                  </a:lnTo>
                  <a:lnTo>
                    <a:pt x="5207" y="2002663"/>
                  </a:lnTo>
                  <a:lnTo>
                    <a:pt x="8864" y="2052637"/>
                  </a:lnTo>
                  <a:lnTo>
                    <a:pt x="2061502" y="0"/>
                  </a:lnTo>
                  <a:close/>
                </a:path>
                <a:path w="3316605" h="4455795">
                  <a:moveTo>
                    <a:pt x="2901404" y="0"/>
                  </a:moveTo>
                  <a:lnTo>
                    <a:pt x="2691371" y="0"/>
                  </a:lnTo>
                  <a:lnTo>
                    <a:pt x="108343" y="2583015"/>
                  </a:lnTo>
                  <a:lnTo>
                    <a:pt x="120472" y="2622893"/>
                  </a:lnTo>
                  <a:lnTo>
                    <a:pt x="133248" y="2662466"/>
                  </a:lnTo>
                  <a:lnTo>
                    <a:pt x="146634" y="2701760"/>
                  </a:lnTo>
                  <a:lnTo>
                    <a:pt x="160642" y="2740761"/>
                  </a:lnTo>
                  <a:lnTo>
                    <a:pt x="2901404" y="0"/>
                  </a:lnTo>
                  <a:close/>
                </a:path>
                <a:path w="3316605" h="4455795">
                  <a:moveTo>
                    <a:pt x="3316160" y="3575151"/>
                  </a:moveTo>
                  <a:lnTo>
                    <a:pt x="2441829" y="4449470"/>
                  </a:lnTo>
                  <a:lnTo>
                    <a:pt x="2486152" y="4452124"/>
                  </a:lnTo>
                  <a:lnTo>
                    <a:pt x="2530703" y="4454068"/>
                  </a:lnTo>
                  <a:lnTo>
                    <a:pt x="2575458" y="4455274"/>
                  </a:lnTo>
                  <a:lnTo>
                    <a:pt x="2620403" y="4455680"/>
                  </a:lnTo>
                  <a:lnTo>
                    <a:pt x="2626753" y="4455642"/>
                  </a:lnTo>
                  <a:lnTo>
                    <a:pt x="2639542" y="4455401"/>
                  </a:lnTo>
                  <a:lnTo>
                    <a:pt x="2645892" y="4455236"/>
                  </a:lnTo>
                  <a:lnTo>
                    <a:pt x="3316160" y="3784968"/>
                  </a:lnTo>
                  <a:lnTo>
                    <a:pt x="3316160" y="3575151"/>
                  </a:lnTo>
                  <a:close/>
                </a:path>
                <a:path w="3316605" h="4455795">
                  <a:moveTo>
                    <a:pt x="3316160" y="2735262"/>
                  </a:moveTo>
                  <a:lnTo>
                    <a:pt x="1745462" y="4305947"/>
                  </a:lnTo>
                  <a:lnTo>
                    <a:pt x="1784807" y="4319486"/>
                  </a:lnTo>
                  <a:lnTo>
                    <a:pt x="1824418" y="4332478"/>
                  </a:lnTo>
                  <a:lnTo>
                    <a:pt x="1864321" y="4344898"/>
                  </a:lnTo>
                  <a:lnTo>
                    <a:pt x="1904542" y="4356684"/>
                  </a:lnTo>
                  <a:lnTo>
                    <a:pt x="3316160" y="2945079"/>
                  </a:lnTo>
                  <a:lnTo>
                    <a:pt x="3316160" y="2735262"/>
                  </a:lnTo>
                  <a:close/>
                </a:path>
                <a:path w="3316605" h="4455795">
                  <a:moveTo>
                    <a:pt x="3316160" y="1895182"/>
                  </a:moveTo>
                  <a:lnTo>
                    <a:pt x="1184249" y="4027093"/>
                  </a:lnTo>
                  <a:lnTo>
                    <a:pt x="1216152" y="4047820"/>
                  </a:lnTo>
                  <a:lnTo>
                    <a:pt x="1248422" y="4068102"/>
                  </a:lnTo>
                  <a:lnTo>
                    <a:pt x="1281049" y="4087939"/>
                  </a:lnTo>
                  <a:lnTo>
                    <a:pt x="1314081" y="4107294"/>
                  </a:lnTo>
                  <a:lnTo>
                    <a:pt x="3316160" y="2105228"/>
                  </a:lnTo>
                  <a:lnTo>
                    <a:pt x="3316160" y="1895182"/>
                  </a:lnTo>
                  <a:close/>
                </a:path>
                <a:path w="3316605" h="4455795">
                  <a:moveTo>
                    <a:pt x="3316160" y="1055293"/>
                  </a:moveTo>
                  <a:lnTo>
                    <a:pt x="725843" y="3645611"/>
                  </a:lnTo>
                  <a:lnTo>
                    <a:pt x="751674" y="3672192"/>
                  </a:lnTo>
                  <a:lnTo>
                    <a:pt x="777938" y="3698417"/>
                  </a:lnTo>
                  <a:lnTo>
                    <a:pt x="804570" y="3724275"/>
                  </a:lnTo>
                  <a:lnTo>
                    <a:pt x="831519" y="3749738"/>
                  </a:lnTo>
                  <a:lnTo>
                    <a:pt x="3316160" y="1265110"/>
                  </a:lnTo>
                  <a:lnTo>
                    <a:pt x="3316160" y="1055293"/>
                  </a:lnTo>
                  <a:close/>
                </a:path>
                <a:path w="3316605" h="4455795">
                  <a:moveTo>
                    <a:pt x="3316160" y="215239"/>
                  </a:moveTo>
                  <a:lnTo>
                    <a:pt x="363588" y="3167811"/>
                  </a:lnTo>
                  <a:lnTo>
                    <a:pt x="383235" y="3200412"/>
                  </a:lnTo>
                  <a:lnTo>
                    <a:pt x="403326" y="3232759"/>
                  </a:lnTo>
                  <a:lnTo>
                    <a:pt x="423875" y="3264801"/>
                  </a:lnTo>
                  <a:lnTo>
                    <a:pt x="444906" y="3296539"/>
                  </a:lnTo>
                  <a:lnTo>
                    <a:pt x="3316160" y="425284"/>
                  </a:lnTo>
                  <a:lnTo>
                    <a:pt x="3316160" y="215239"/>
                  </a:lnTo>
                  <a:close/>
                </a:path>
              </a:pathLst>
            </a:custGeom>
            <a:solidFill>
              <a:srgbClr val="FFD033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2474423" y="1028700"/>
              <a:ext cx="4781550" cy="3810000"/>
            </a:xfrm>
            <a:custGeom>
              <a:avLst/>
              <a:gdLst/>
              <a:ahLst/>
              <a:cxnLst/>
              <a:rect l="l" t="t" r="r" b="b"/>
              <a:pathLst>
                <a:path w="4781550" h="3810000">
                  <a:moveTo>
                    <a:pt x="4781516" y="3809999"/>
                  </a:moveTo>
                  <a:lnTo>
                    <a:pt x="0" y="3809999"/>
                  </a:lnTo>
                  <a:lnTo>
                    <a:pt x="0" y="0"/>
                  </a:lnTo>
                  <a:lnTo>
                    <a:pt x="4781516" y="0"/>
                  </a:lnTo>
                  <a:lnTo>
                    <a:pt x="4781516" y="3809999"/>
                  </a:lnTo>
                  <a:close/>
                </a:path>
              </a:pathLst>
            </a:custGeom>
            <a:solidFill>
              <a:srgbClr val="FFD033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/>
          <p:nvPr/>
        </p:nvSpPr>
        <p:spPr>
          <a:xfrm>
            <a:off x="7006269" y="1028700"/>
            <a:ext cx="4781550" cy="3810000"/>
          </a:xfrm>
          <a:custGeom>
            <a:avLst/>
            <a:gdLst/>
            <a:ahLst/>
            <a:cxnLst/>
            <a:rect l="l" t="t" r="r" b="b"/>
            <a:pathLst>
              <a:path w="4781550" h="3810000">
                <a:moveTo>
                  <a:pt x="4781516" y="3809999"/>
                </a:moveTo>
                <a:lnTo>
                  <a:pt x="0" y="3809999"/>
                </a:lnTo>
                <a:lnTo>
                  <a:pt x="0" y="0"/>
                </a:lnTo>
                <a:lnTo>
                  <a:pt x="4781516" y="0"/>
                </a:lnTo>
                <a:lnTo>
                  <a:pt x="4781516" y="3809999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6977694" y="5446731"/>
            <a:ext cx="4781550" cy="3810000"/>
          </a:xfrm>
          <a:custGeom>
            <a:avLst/>
            <a:gdLst/>
            <a:ahLst/>
            <a:cxnLst/>
            <a:rect l="l" t="t" r="r" b="b"/>
            <a:pathLst>
              <a:path w="4781550" h="3810000">
                <a:moveTo>
                  <a:pt x="4781516" y="3809999"/>
                </a:moveTo>
                <a:lnTo>
                  <a:pt x="0" y="3809999"/>
                </a:lnTo>
                <a:lnTo>
                  <a:pt x="0" y="0"/>
                </a:lnTo>
                <a:lnTo>
                  <a:pt x="4781516" y="0"/>
                </a:lnTo>
                <a:lnTo>
                  <a:pt x="4781516" y="3809999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028700" y="1028700"/>
            <a:ext cx="1419225" cy="381000"/>
          </a:xfrm>
          <a:custGeom>
            <a:avLst/>
            <a:gdLst/>
            <a:ahLst/>
            <a:cxnLst/>
            <a:rect l="l" t="t" r="r" b="b"/>
            <a:pathLst>
              <a:path w="1419225" h="381000">
                <a:moveTo>
                  <a:pt x="1419225" y="380999"/>
                </a:moveTo>
                <a:lnTo>
                  <a:pt x="0" y="380999"/>
                </a:lnTo>
                <a:lnTo>
                  <a:pt x="0" y="0"/>
                </a:lnTo>
                <a:lnTo>
                  <a:pt x="1419225" y="0"/>
                </a:lnTo>
                <a:lnTo>
                  <a:pt x="1419225" y="380999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028700" y="8178647"/>
            <a:ext cx="2486025" cy="619125"/>
          </a:xfrm>
          <a:custGeom>
            <a:avLst/>
            <a:gdLst/>
            <a:ahLst/>
            <a:cxnLst/>
            <a:rect l="l" t="t" r="r" b="b"/>
            <a:pathLst>
              <a:path w="2486025" h="619125">
                <a:moveTo>
                  <a:pt x="2369957" y="619110"/>
                </a:moveTo>
                <a:lnTo>
                  <a:pt x="116067" y="619110"/>
                </a:lnTo>
                <a:lnTo>
                  <a:pt x="70950" y="609920"/>
                </a:lnTo>
                <a:lnTo>
                  <a:pt x="34050" y="584881"/>
                </a:lnTo>
                <a:lnTo>
                  <a:pt x="9141" y="547786"/>
                </a:lnTo>
                <a:lnTo>
                  <a:pt x="0" y="502432"/>
                </a:lnTo>
                <a:lnTo>
                  <a:pt x="0" y="116678"/>
                </a:lnTo>
                <a:lnTo>
                  <a:pt x="9141" y="71324"/>
                </a:lnTo>
                <a:lnTo>
                  <a:pt x="34050" y="34229"/>
                </a:lnTo>
                <a:lnTo>
                  <a:pt x="70950" y="9189"/>
                </a:lnTo>
                <a:lnTo>
                  <a:pt x="116067" y="0"/>
                </a:lnTo>
                <a:lnTo>
                  <a:pt x="2369957" y="0"/>
                </a:lnTo>
                <a:lnTo>
                  <a:pt x="2415074" y="9189"/>
                </a:lnTo>
                <a:lnTo>
                  <a:pt x="2451974" y="34229"/>
                </a:lnTo>
                <a:lnTo>
                  <a:pt x="2476883" y="71324"/>
                </a:lnTo>
                <a:lnTo>
                  <a:pt x="2486024" y="116678"/>
                </a:lnTo>
                <a:lnTo>
                  <a:pt x="2486024" y="502432"/>
                </a:lnTo>
                <a:lnTo>
                  <a:pt x="2476883" y="547786"/>
                </a:lnTo>
                <a:lnTo>
                  <a:pt x="2451974" y="584881"/>
                </a:lnTo>
                <a:lnTo>
                  <a:pt x="2415074" y="609920"/>
                </a:lnTo>
                <a:lnTo>
                  <a:pt x="2369957" y="619110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13024256" y="1366065"/>
            <a:ext cx="3691254" cy="227520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R="1391920">
              <a:lnSpc>
                <a:spcPts val="4350"/>
              </a:lnSpc>
              <a:spcBef>
                <a:spcPts val="114"/>
              </a:spcBef>
            </a:pPr>
            <a:r>
              <a:rPr dirty="0" sz="3500" spc="-550" b="1">
                <a:solidFill>
                  <a:srgbClr val="404037"/>
                </a:solidFill>
                <a:latin typeface="Tahoma"/>
                <a:cs typeface="Tahoma"/>
              </a:rPr>
              <a:t>I</a:t>
            </a:r>
            <a:r>
              <a:rPr dirty="0" sz="3500" spc="35" b="1">
                <a:solidFill>
                  <a:srgbClr val="404037"/>
                </a:solidFill>
                <a:latin typeface="Tahoma"/>
                <a:cs typeface="Tahoma"/>
              </a:rPr>
              <a:t>n</a:t>
            </a:r>
            <a:r>
              <a:rPr dirty="0" sz="3500" spc="229" b="1">
                <a:solidFill>
                  <a:srgbClr val="404037"/>
                </a:solidFill>
                <a:latin typeface="Tahoma"/>
                <a:cs typeface="Tahoma"/>
              </a:rPr>
              <a:t>d</a:t>
            </a:r>
            <a:r>
              <a:rPr dirty="0" sz="3500" b="1">
                <a:solidFill>
                  <a:srgbClr val="404037"/>
                </a:solidFill>
                <a:latin typeface="Tahoma"/>
                <a:cs typeface="Tahoma"/>
              </a:rPr>
              <a:t>i</a:t>
            </a:r>
            <a:r>
              <a:rPr dirty="0" sz="3500" spc="45" b="1">
                <a:solidFill>
                  <a:srgbClr val="404037"/>
                </a:solidFill>
                <a:latin typeface="Tahoma"/>
                <a:cs typeface="Tahoma"/>
              </a:rPr>
              <a:t>v</a:t>
            </a:r>
            <a:r>
              <a:rPr dirty="0" sz="3500" b="1">
                <a:solidFill>
                  <a:srgbClr val="404037"/>
                </a:solidFill>
                <a:latin typeface="Tahoma"/>
                <a:cs typeface="Tahoma"/>
              </a:rPr>
              <a:t>i</a:t>
            </a:r>
            <a:r>
              <a:rPr dirty="0" sz="3500" spc="229" b="1">
                <a:solidFill>
                  <a:srgbClr val="404037"/>
                </a:solidFill>
                <a:latin typeface="Tahoma"/>
                <a:cs typeface="Tahoma"/>
              </a:rPr>
              <a:t>d</a:t>
            </a:r>
            <a:r>
              <a:rPr dirty="0" sz="3500" spc="35" b="1">
                <a:solidFill>
                  <a:srgbClr val="404037"/>
                </a:solidFill>
                <a:latin typeface="Tahoma"/>
                <a:cs typeface="Tahoma"/>
              </a:rPr>
              <a:t>u</a:t>
            </a:r>
            <a:r>
              <a:rPr dirty="0" sz="3500" spc="150" b="1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3500" spc="-35" b="1">
                <a:solidFill>
                  <a:srgbClr val="404037"/>
                </a:solidFill>
                <a:latin typeface="Tahoma"/>
                <a:cs typeface="Tahoma"/>
              </a:rPr>
              <a:t>l  </a:t>
            </a:r>
            <a:r>
              <a:rPr dirty="0" sz="3500" spc="210" b="1">
                <a:solidFill>
                  <a:srgbClr val="404037"/>
                </a:solidFill>
                <a:latin typeface="Tahoma"/>
                <a:cs typeface="Tahoma"/>
              </a:rPr>
              <a:t>topics</a:t>
            </a:r>
            <a:endParaRPr sz="3500">
              <a:latin typeface="Tahoma"/>
              <a:cs typeface="Tahoma"/>
            </a:endParaRPr>
          </a:p>
          <a:p>
            <a:pPr algn="just" marR="5080">
              <a:lnSpc>
                <a:spcPct val="114599"/>
              </a:lnSpc>
              <a:spcBef>
                <a:spcPts val="1570"/>
              </a:spcBef>
            </a:pP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Children</a:t>
            </a:r>
            <a:r>
              <a:rPr dirty="0" sz="1800" spc="-13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will</a:t>
            </a:r>
            <a:r>
              <a:rPr dirty="0" sz="1800" spc="-13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65">
                <a:solidFill>
                  <a:srgbClr val="404037"/>
                </a:solidFill>
                <a:latin typeface="Verdana"/>
                <a:cs typeface="Verdana"/>
              </a:rPr>
              <a:t>be</a:t>
            </a:r>
            <a:r>
              <a:rPr dirty="0" sz="1800" spc="-1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able</a:t>
            </a:r>
            <a:r>
              <a:rPr dirty="0" sz="1800" spc="-13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to</a:t>
            </a:r>
            <a:r>
              <a:rPr dirty="0" sz="1800" spc="-1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practice </a:t>
            </a:r>
            <a:r>
              <a:rPr dirty="0" sz="1800" spc="-6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50">
                <a:solidFill>
                  <a:srgbClr val="404037"/>
                </a:solidFill>
                <a:latin typeface="Verdana"/>
                <a:cs typeface="Verdana"/>
              </a:rPr>
              <a:t>grammar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topics </a:t>
            </a:r>
            <a:r>
              <a:rPr dirty="0" sz="1800" spc="-30">
                <a:solidFill>
                  <a:srgbClr val="404037"/>
                </a:solidFill>
                <a:latin typeface="Verdana"/>
                <a:cs typeface="Verdana"/>
              </a:rPr>
              <a:t>Individually. </a:t>
            </a:r>
            <a:r>
              <a:rPr dirty="0" sz="1800" spc="-5">
                <a:solidFill>
                  <a:srgbClr val="404037"/>
                </a:solidFill>
                <a:latin typeface="Verdana"/>
                <a:cs typeface="Verdana"/>
              </a:rPr>
              <a:t>so </a:t>
            </a:r>
            <a:r>
              <a:rPr dirty="0" sz="1800" spc="-6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that</a:t>
            </a:r>
            <a:r>
              <a:rPr dirty="0" sz="1800" spc="19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they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7543403" y="1366065"/>
            <a:ext cx="2199640" cy="1111250"/>
          </a:xfrm>
          <a:prstGeom prst="rect"/>
        </p:spPr>
        <p:txBody>
          <a:bodyPr wrap="square" lIns="0" tIns="5715" rIns="0" bIns="0" rtlCol="0" vert="horz">
            <a:spAutoFit/>
          </a:bodyPr>
          <a:lstStyle/>
          <a:p>
            <a:pPr marL="12700" marR="5080">
              <a:lnSpc>
                <a:spcPts val="4350"/>
              </a:lnSpc>
              <a:spcBef>
                <a:spcPts val="45"/>
              </a:spcBef>
            </a:pPr>
            <a:r>
              <a:rPr dirty="0" sz="3500" spc="95"/>
              <a:t>D</a:t>
            </a:r>
            <a:r>
              <a:rPr dirty="0" sz="3500"/>
              <a:t>i</a:t>
            </a:r>
            <a:r>
              <a:rPr dirty="0" sz="3500" spc="125"/>
              <a:t>ff</a:t>
            </a:r>
            <a:r>
              <a:rPr dirty="0" sz="3500"/>
              <a:t>i</a:t>
            </a:r>
            <a:r>
              <a:rPr dirty="0" sz="3500" spc="495"/>
              <a:t>c</a:t>
            </a:r>
            <a:r>
              <a:rPr dirty="0" sz="3500" spc="35"/>
              <a:t>u</a:t>
            </a:r>
            <a:r>
              <a:rPr dirty="0" sz="3500" spc="160"/>
              <a:t>l</a:t>
            </a:r>
            <a:r>
              <a:rPr dirty="0" sz="3500" spc="55"/>
              <a:t>t</a:t>
            </a:r>
            <a:r>
              <a:rPr dirty="0" sz="3500" spc="-40"/>
              <a:t>y  </a:t>
            </a:r>
            <a:r>
              <a:rPr dirty="0" sz="3500" spc="170"/>
              <a:t>Control</a:t>
            </a:r>
            <a:endParaRPr sz="3500"/>
          </a:p>
        </p:txBody>
      </p:sp>
      <p:sp>
        <p:nvSpPr>
          <p:cNvPr id="12" name="object 12"/>
          <p:cNvSpPr txBox="1"/>
          <p:nvPr/>
        </p:nvSpPr>
        <p:spPr>
          <a:xfrm>
            <a:off x="13024256" y="3653043"/>
            <a:ext cx="1976120" cy="3028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4"/>
              </a:spcBef>
              <a:tabLst>
                <a:tab pos="1661795" algn="l"/>
              </a:tabLst>
            </a:pP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9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5072371" y="3301341"/>
            <a:ext cx="1645285" cy="6540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65735" marR="5080" indent="-166370">
              <a:lnSpc>
                <a:spcPct val="114599"/>
              </a:lnSpc>
              <a:spcBef>
                <a:spcPts val="95"/>
              </a:spcBef>
              <a:tabLst>
                <a:tab pos="948690" algn="l"/>
                <a:tab pos="1115695" algn="l"/>
              </a:tabLst>
            </a:pP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9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35">
                <a:solidFill>
                  <a:srgbClr val="404037"/>
                </a:solidFill>
                <a:latin typeface="Verdana"/>
                <a:cs typeface="Verdana"/>
              </a:rPr>
              <a:t>r 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5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	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85">
                <a:solidFill>
                  <a:srgbClr val="404037"/>
                </a:solidFill>
                <a:latin typeface="Verdana"/>
                <a:cs typeface="Verdana"/>
              </a:rPr>
              <a:t>y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024256" y="3967368"/>
            <a:ext cx="3189605" cy="3028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4"/>
              </a:spcBef>
            </a:pP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k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120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-4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100">
                <a:solidFill>
                  <a:srgbClr val="404037"/>
                </a:solidFill>
                <a:latin typeface="Verdana"/>
                <a:cs typeface="Verdana"/>
              </a:rPr>
              <a:t>x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120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5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474423" y="5446731"/>
            <a:ext cx="4781550" cy="3810000"/>
          </a:xfrm>
          <a:prstGeom prst="rect">
            <a:avLst/>
          </a:prstGeom>
          <a:solidFill>
            <a:srgbClr val="FFD033"/>
          </a:solidFill>
        </p:spPr>
        <p:txBody>
          <a:bodyPr wrap="square" lIns="0" tIns="330200" rIns="0" bIns="0" rtlCol="0" vert="horz">
            <a:spAutoFit/>
          </a:bodyPr>
          <a:lstStyle/>
          <a:p>
            <a:pPr marL="549275" marR="1322070">
              <a:lnSpc>
                <a:spcPct val="103600"/>
              </a:lnSpc>
              <a:spcBef>
                <a:spcPts val="2600"/>
              </a:spcBef>
            </a:pPr>
            <a:r>
              <a:rPr dirty="0" sz="3500" spc="195" b="1">
                <a:solidFill>
                  <a:srgbClr val="404037"/>
                </a:solidFill>
                <a:latin typeface="Tahoma"/>
                <a:cs typeface="Tahoma"/>
              </a:rPr>
              <a:t>Free</a:t>
            </a:r>
            <a:r>
              <a:rPr dirty="0" sz="3500" spc="29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500" spc="80" b="1">
                <a:solidFill>
                  <a:srgbClr val="404037"/>
                </a:solidFill>
                <a:latin typeface="Tahoma"/>
                <a:cs typeface="Tahoma"/>
              </a:rPr>
              <a:t>for</a:t>
            </a:r>
            <a:r>
              <a:rPr dirty="0" sz="3500" spc="29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500" spc="90" b="1">
                <a:solidFill>
                  <a:srgbClr val="404037"/>
                </a:solidFill>
                <a:latin typeface="Tahoma"/>
                <a:cs typeface="Tahoma"/>
              </a:rPr>
              <a:t>all </a:t>
            </a:r>
            <a:r>
              <a:rPr dirty="0" sz="3500" spc="9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500" spc="145" b="1">
                <a:solidFill>
                  <a:srgbClr val="404037"/>
                </a:solidFill>
                <a:latin typeface="Tahoma"/>
                <a:cs typeface="Tahoma"/>
              </a:rPr>
              <a:t>equal</a:t>
            </a:r>
            <a:r>
              <a:rPr dirty="0" sz="3500" spc="27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500" spc="80" b="1">
                <a:solidFill>
                  <a:srgbClr val="404037"/>
                </a:solidFill>
                <a:latin typeface="Tahoma"/>
                <a:cs typeface="Tahoma"/>
              </a:rPr>
              <a:t>for</a:t>
            </a:r>
            <a:r>
              <a:rPr dirty="0" sz="3500" spc="28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500" spc="90" b="1">
                <a:solidFill>
                  <a:srgbClr val="404037"/>
                </a:solidFill>
                <a:latin typeface="Tahoma"/>
                <a:cs typeface="Tahoma"/>
              </a:rPr>
              <a:t>all</a:t>
            </a:r>
            <a:endParaRPr sz="3500">
              <a:latin typeface="Tahoma"/>
              <a:cs typeface="Tahoma"/>
            </a:endParaRPr>
          </a:p>
          <a:p>
            <a:pPr algn="just" marL="549275" marR="539115">
              <a:lnSpc>
                <a:spcPct val="114599"/>
              </a:lnSpc>
              <a:spcBef>
                <a:spcPts val="1740"/>
              </a:spcBef>
            </a:pPr>
            <a:r>
              <a:rPr dirty="0" sz="1800" spc="125">
                <a:solidFill>
                  <a:srgbClr val="404037"/>
                </a:solidFill>
                <a:latin typeface="Verdana"/>
                <a:cs typeface="Verdana"/>
              </a:rPr>
              <a:t>We </a:t>
            </a:r>
            <a:r>
              <a:rPr dirty="0" sz="1800" spc="-35">
                <a:solidFill>
                  <a:srgbClr val="404037"/>
                </a:solidFill>
                <a:latin typeface="Verdana"/>
                <a:cs typeface="Verdana"/>
              </a:rPr>
              <a:t>as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portrayed </a:t>
            </a:r>
            <a:r>
              <a:rPr dirty="0" sz="1800" spc="55">
                <a:solidFill>
                  <a:srgbClr val="404037"/>
                </a:solidFill>
                <a:latin typeface="Verdana"/>
                <a:cs typeface="Verdana"/>
              </a:rPr>
              <a:t>want 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to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reach </a:t>
            </a:r>
            <a:r>
              <a:rPr dirty="0" sz="1800" spc="-6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kids </a:t>
            </a:r>
            <a:r>
              <a:rPr dirty="0" sz="1800" spc="60">
                <a:solidFill>
                  <a:srgbClr val="404037"/>
                </a:solidFill>
                <a:latin typeface="Verdana"/>
                <a:cs typeface="Verdana"/>
              </a:rPr>
              <a:t>and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parents 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from 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all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the </a:t>
            </a:r>
            <a:r>
              <a:rPr dirty="0" sz="1800" spc="5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regions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of</a:t>
            </a:r>
            <a:r>
              <a:rPr dirty="0" sz="1800" spc="65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35">
                <a:solidFill>
                  <a:srgbClr val="404037"/>
                </a:solidFill>
                <a:latin typeface="Verdana"/>
                <a:cs typeface="Verdana"/>
              </a:rPr>
              <a:t>society.</a:t>
            </a:r>
            <a:r>
              <a:rPr dirty="0" sz="1800" spc="-3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60">
                <a:solidFill>
                  <a:srgbClr val="404037"/>
                </a:solidFill>
                <a:latin typeface="Verdana"/>
                <a:cs typeface="Verdana"/>
              </a:rPr>
              <a:t>and</a:t>
            </a:r>
            <a:r>
              <a:rPr dirty="0" sz="1800" spc="75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to </a:t>
            </a:r>
            <a:r>
              <a:rPr dirty="0" sz="1800" spc="-6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achieve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that </a:t>
            </a:r>
            <a:r>
              <a:rPr dirty="0" sz="1800" spc="70">
                <a:solidFill>
                  <a:srgbClr val="404037"/>
                </a:solidFill>
                <a:latin typeface="Verdana"/>
                <a:cs typeface="Verdana"/>
              </a:rPr>
              <a:t>we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will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keep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this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section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of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our 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webApp 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free for </a:t>
            </a:r>
            <a:r>
              <a:rPr dirty="0" sz="1800" spc="-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all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543403" y="2672691"/>
            <a:ext cx="3707129" cy="9683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95"/>
              </a:spcBef>
              <a:tabLst>
                <a:tab pos="1500505" algn="l"/>
              </a:tabLst>
            </a:pPr>
            <a:r>
              <a:rPr dirty="0" sz="1800" spc="-2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114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il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 spc="-114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-90">
                <a:solidFill>
                  <a:srgbClr val="404037"/>
                </a:solidFill>
                <a:latin typeface="Verdana"/>
                <a:cs typeface="Verdana"/>
              </a:rPr>
              <a:t>v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114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-114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-25">
                <a:solidFill>
                  <a:srgbClr val="404037"/>
                </a:solidFill>
                <a:latin typeface="Verdana"/>
                <a:cs typeface="Verdana"/>
              </a:rPr>
              <a:t>ff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85">
                <a:solidFill>
                  <a:srgbClr val="404037"/>
                </a:solidFill>
                <a:latin typeface="Verdana"/>
                <a:cs typeface="Verdana"/>
              </a:rPr>
              <a:t>y</a:t>
            </a:r>
            <a:r>
              <a:rPr dirty="0" sz="1800" spc="-114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7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40">
                <a:solidFill>
                  <a:srgbClr val="404037"/>
                </a:solidFill>
                <a:latin typeface="Verdana"/>
                <a:cs typeface="Verdana"/>
              </a:rPr>
              <a:t>s  </a:t>
            </a:r>
            <a:r>
              <a:rPr dirty="0" sz="1800" spc="5">
                <a:solidFill>
                  <a:srgbClr val="404037"/>
                </a:solidFill>
                <a:latin typeface="Verdana"/>
                <a:cs typeface="Verdana"/>
              </a:rPr>
              <a:t>namely-	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Elementry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Intermediate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726705" y="2987016"/>
            <a:ext cx="2523490" cy="12827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695325" marR="5080" indent="1365885">
              <a:lnSpc>
                <a:spcPct val="114599"/>
              </a:lnSpc>
              <a:spcBef>
                <a:spcPts val="95"/>
              </a:spcBef>
              <a:tabLst>
                <a:tab pos="1295400" algn="l"/>
                <a:tab pos="2118360" algn="l"/>
              </a:tabLst>
            </a:pP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d  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endParaRPr sz="1800">
              <a:latin typeface="Verdana"/>
              <a:cs typeface="Verdana"/>
            </a:endParaRPr>
          </a:p>
          <a:p>
            <a:pPr marR="8890" indent="53975">
              <a:lnSpc>
                <a:spcPct val="114599"/>
              </a:lnSpc>
              <a:tabLst>
                <a:tab pos="772160" algn="l"/>
                <a:tab pos="1363980" algn="l"/>
                <a:tab pos="2224405" algn="l"/>
              </a:tabLst>
            </a:pP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9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b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110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b</a:t>
            </a:r>
            <a:r>
              <a:rPr dirty="0" sz="1800" spc="-60">
                <a:solidFill>
                  <a:srgbClr val="404037"/>
                </a:solidFill>
                <a:latin typeface="Verdana"/>
                <a:cs typeface="Verdana"/>
              </a:rPr>
              <a:t>y 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age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335130" y="3967368"/>
            <a:ext cx="833119" cy="3028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4"/>
              </a:spcBef>
            </a:pPr>
            <a:r>
              <a:rPr dirty="0" sz="1800" spc="120">
                <a:solidFill>
                  <a:srgbClr val="404037"/>
                </a:solidFill>
                <a:latin typeface="Verdana"/>
                <a:cs typeface="Verdana"/>
              </a:rPr>
              <a:t>g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1800" spc="-5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329721" y="3967368"/>
            <a:ext cx="921385" cy="3028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4"/>
              </a:spcBef>
            </a:pPr>
            <a:r>
              <a:rPr dirty="0" sz="1800" spc="50">
                <a:solidFill>
                  <a:srgbClr val="404037"/>
                </a:solidFill>
                <a:latin typeface="Verdana"/>
                <a:cs typeface="Verdana"/>
              </a:rPr>
              <a:t>without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556103" y="3615666"/>
            <a:ext cx="1016000" cy="9683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R="5080">
              <a:lnSpc>
                <a:spcPct val="114599"/>
              </a:lnSpc>
              <a:spcBef>
                <a:spcPts val="95"/>
              </a:spcBef>
            </a:pPr>
            <a:r>
              <a:rPr dirty="0" sz="1800" spc="55">
                <a:solidFill>
                  <a:srgbClr val="404037"/>
                </a:solidFill>
                <a:latin typeface="Verdana"/>
                <a:cs typeface="Verdana"/>
              </a:rPr>
              <a:t>product </a:t>
            </a:r>
            <a:r>
              <a:rPr dirty="0" sz="1800" spc="-6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-25">
                <a:solidFill>
                  <a:srgbClr val="404037"/>
                </a:solidFill>
                <a:latin typeface="Verdana"/>
                <a:cs typeface="Verdana"/>
              </a:rPr>
              <a:t>ff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t  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-25">
                <a:solidFill>
                  <a:srgbClr val="404037"/>
                </a:solidFill>
                <a:latin typeface="Verdana"/>
                <a:cs typeface="Verdana"/>
              </a:rPr>
              <a:t>ff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85">
                <a:solidFill>
                  <a:srgbClr val="404037"/>
                </a:solidFill>
                <a:latin typeface="Verdana"/>
                <a:cs typeface="Verdana"/>
              </a:rPr>
              <a:t>y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556103" y="8071075"/>
            <a:ext cx="3037840" cy="3028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4"/>
              </a:spcBef>
              <a:tabLst>
                <a:tab pos="819785" algn="l"/>
                <a:tab pos="2271395" algn="l"/>
                <a:tab pos="2806065" algn="l"/>
              </a:tabLst>
            </a:pP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110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q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-270">
                <a:solidFill>
                  <a:srgbClr val="404037"/>
                </a:solidFill>
                <a:latin typeface="Verdana"/>
                <a:cs typeface="Verdana"/>
              </a:rPr>
              <a:t>,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-25">
                <a:solidFill>
                  <a:srgbClr val="404037"/>
                </a:solidFill>
                <a:latin typeface="Verdana"/>
                <a:cs typeface="Verdana"/>
              </a:rPr>
              <a:t>f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il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9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556103" y="5784096"/>
            <a:ext cx="3696970" cy="258953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>
              <a:lnSpc>
                <a:spcPct val="100000"/>
              </a:lnSpc>
              <a:spcBef>
                <a:spcPts val="95"/>
              </a:spcBef>
            </a:pPr>
            <a:r>
              <a:rPr dirty="0" sz="3500" spc="135" b="1">
                <a:solidFill>
                  <a:srgbClr val="404037"/>
                </a:solidFill>
                <a:latin typeface="Tahoma"/>
                <a:cs typeface="Tahoma"/>
              </a:rPr>
              <a:t>Multiple</a:t>
            </a:r>
            <a:endParaRPr sz="3500">
              <a:latin typeface="Tahoma"/>
              <a:cs typeface="Tahoma"/>
            </a:endParaRPr>
          </a:p>
          <a:p>
            <a:pPr algn="just">
              <a:lnSpc>
                <a:spcPct val="100000"/>
              </a:lnSpc>
              <a:spcBef>
                <a:spcPts val="150"/>
              </a:spcBef>
            </a:pPr>
            <a:r>
              <a:rPr dirty="0" sz="3500" spc="145" b="1">
                <a:solidFill>
                  <a:srgbClr val="404037"/>
                </a:solidFill>
                <a:latin typeface="Tahoma"/>
                <a:cs typeface="Tahoma"/>
              </a:rPr>
              <a:t>question</a:t>
            </a:r>
            <a:r>
              <a:rPr dirty="0" sz="3500" spc="28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3500" spc="190" b="1">
                <a:solidFill>
                  <a:srgbClr val="404037"/>
                </a:solidFill>
                <a:latin typeface="Tahoma"/>
                <a:cs typeface="Tahoma"/>
              </a:rPr>
              <a:t>types</a:t>
            </a:r>
            <a:endParaRPr sz="3500">
              <a:latin typeface="Tahoma"/>
              <a:cs typeface="Tahoma"/>
            </a:endParaRPr>
          </a:p>
          <a:p>
            <a:pPr algn="just" marR="5080">
              <a:lnSpc>
                <a:spcPct val="114599"/>
              </a:lnSpc>
              <a:spcBef>
                <a:spcPts val="1740"/>
              </a:spcBef>
            </a:pP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The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50">
                <a:solidFill>
                  <a:srgbClr val="404037"/>
                </a:solidFill>
                <a:latin typeface="Verdana"/>
                <a:cs typeface="Verdana"/>
              </a:rPr>
              <a:t>competition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sections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 will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65">
                <a:solidFill>
                  <a:srgbClr val="404037"/>
                </a:solidFill>
                <a:latin typeface="Verdana"/>
                <a:cs typeface="Verdana"/>
              </a:rPr>
              <a:t>be</a:t>
            </a:r>
            <a:r>
              <a:rPr dirty="0" sz="1800" spc="-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enabled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55">
                <a:solidFill>
                  <a:srgbClr val="404037"/>
                </a:solidFill>
                <a:latin typeface="Verdana"/>
                <a:cs typeface="Verdana"/>
              </a:rPr>
              <a:t>with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different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types </a:t>
            </a:r>
            <a:r>
              <a:rPr dirty="0" sz="1800" spc="-6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of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questions  </a:t>
            </a:r>
            <a:r>
              <a:rPr dirty="0" sz="1800" spc="5">
                <a:solidFill>
                  <a:srgbClr val="404037"/>
                </a:solidFill>
                <a:latin typeface="Verdana"/>
                <a:cs typeface="Verdana"/>
              </a:rPr>
              <a:t>like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125">
                <a:solidFill>
                  <a:srgbClr val="404037"/>
                </a:solidFill>
                <a:latin typeface="Verdana"/>
                <a:cs typeface="Verdana"/>
              </a:rPr>
              <a:t>-</a:t>
            </a:r>
            <a:r>
              <a:rPr dirty="0" sz="1800" spc="69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drag</a:t>
            </a:r>
            <a:r>
              <a:rPr dirty="0" sz="1800" spc="6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60">
                <a:solidFill>
                  <a:srgbClr val="404037"/>
                </a:solidFill>
                <a:latin typeface="Verdana"/>
                <a:cs typeface="Verdana"/>
              </a:rPr>
              <a:t>and</a:t>
            </a:r>
            <a:endParaRPr sz="1800">
              <a:latin typeface="Verdana"/>
              <a:cs typeface="Verdana"/>
            </a:endParaRPr>
          </a:p>
          <a:p>
            <a:pPr algn="r" marR="5080">
              <a:lnSpc>
                <a:spcPct val="100000"/>
              </a:lnSpc>
              <a:spcBef>
                <a:spcPts val="315"/>
              </a:spcBef>
            </a:pP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the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556103" y="8385400"/>
            <a:ext cx="2767965" cy="3028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4"/>
              </a:spcBef>
            </a:pP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b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k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-270">
                <a:solidFill>
                  <a:srgbClr val="404037"/>
                </a:solidFill>
                <a:latin typeface="Verdana"/>
                <a:cs typeface="Verdana"/>
              </a:rPr>
              <a:t>,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1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100">
                <a:solidFill>
                  <a:srgbClr val="404037"/>
                </a:solidFill>
                <a:latin typeface="Verdana"/>
                <a:cs typeface="Verdana"/>
              </a:rPr>
              <a:t>Q</a:t>
            </a:r>
            <a:r>
              <a:rPr dirty="0" sz="1800" spc="-5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110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7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78643" y="2389862"/>
            <a:ext cx="3302635" cy="93408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950" spc="955" b="1">
                <a:solidFill>
                  <a:srgbClr val="FFD033"/>
                </a:solidFill>
                <a:latin typeface="Trebuchet MS"/>
                <a:cs typeface="Trebuchet MS"/>
              </a:rPr>
              <a:t>S</a:t>
            </a:r>
            <a:r>
              <a:rPr dirty="0" sz="5950" spc="470" b="1">
                <a:solidFill>
                  <a:srgbClr val="FFD033"/>
                </a:solidFill>
                <a:latin typeface="Trebuchet MS"/>
                <a:cs typeface="Trebuchet MS"/>
              </a:rPr>
              <a:t>P</a:t>
            </a:r>
            <a:r>
              <a:rPr dirty="0" sz="5950" spc="65" b="1">
                <a:solidFill>
                  <a:srgbClr val="FFD033"/>
                </a:solidFill>
                <a:latin typeface="Trebuchet MS"/>
                <a:cs typeface="Trebuchet MS"/>
              </a:rPr>
              <a:t>E</a:t>
            </a:r>
            <a:r>
              <a:rPr dirty="0" sz="5950" spc="840" b="1">
                <a:solidFill>
                  <a:srgbClr val="FFD033"/>
                </a:solidFill>
                <a:latin typeface="Trebuchet MS"/>
                <a:cs typeface="Trebuchet MS"/>
              </a:rPr>
              <a:t>C</a:t>
            </a:r>
            <a:r>
              <a:rPr dirty="0" sz="5950" spc="175" b="1">
                <a:solidFill>
                  <a:srgbClr val="FFD033"/>
                </a:solidFill>
                <a:latin typeface="Trebuchet MS"/>
                <a:cs typeface="Trebuchet MS"/>
              </a:rPr>
              <a:t>I</a:t>
            </a:r>
            <a:r>
              <a:rPr dirty="0" sz="5950" spc="900" b="1">
                <a:solidFill>
                  <a:srgbClr val="FFD033"/>
                </a:solidFill>
                <a:latin typeface="Trebuchet MS"/>
                <a:cs typeface="Trebuchet MS"/>
              </a:rPr>
              <a:t>A</a:t>
            </a:r>
            <a:r>
              <a:rPr dirty="0" sz="5950" spc="75" b="1">
                <a:solidFill>
                  <a:srgbClr val="FFD033"/>
                </a:solidFill>
                <a:latin typeface="Trebuchet MS"/>
                <a:cs typeface="Trebuchet MS"/>
              </a:rPr>
              <a:t>L</a:t>
            </a:r>
            <a:endParaRPr sz="5950">
              <a:latin typeface="Trebuchet MS"/>
              <a:cs typeface="Trebuchet MS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78643" y="3047087"/>
            <a:ext cx="3992245" cy="93408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950" spc="-100" b="1">
                <a:solidFill>
                  <a:srgbClr val="FFD033"/>
                </a:solidFill>
                <a:latin typeface="Trebuchet MS"/>
                <a:cs typeface="Trebuchet MS"/>
              </a:rPr>
              <a:t>F</a:t>
            </a:r>
            <a:r>
              <a:rPr dirty="0" sz="5950" spc="65" b="1">
                <a:solidFill>
                  <a:srgbClr val="FFD033"/>
                </a:solidFill>
                <a:latin typeface="Trebuchet MS"/>
                <a:cs typeface="Trebuchet MS"/>
              </a:rPr>
              <a:t>E</a:t>
            </a:r>
            <a:r>
              <a:rPr dirty="0" sz="5950" spc="900" b="1">
                <a:solidFill>
                  <a:srgbClr val="FFD033"/>
                </a:solidFill>
                <a:latin typeface="Trebuchet MS"/>
                <a:cs typeface="Trebuchet MS"/>
              </a:rPr>
              <a:t>A</a:t>
            </a:r>
            <a:r>
              <a:rPr dirty="0" sz="5950" spc="-95" b="1">
                <a:solidFill>
                  <a:srgbClr val="FFD033"/>
                </a:solidFill>
                <a:latin typeface="Trebuchet MS"/>
                <a:cs typeface="Trebuchet MS"/>
              </a:rPr>
              <a:t>T</a:t>
            </a:r>
            <a:r>
              <a:rPr dirty="0" sz="5950" spc="395" b="1">
                <a:solidFill>
                  <a:srgbClr val="FFD033"/>
                </a:solidFill>
                <a:latin typeface="Trebuchet MS"/>
                <a:cs typeface="Trebuchet MS"/>
              </a:rPr>
              <a:t>U</a:t>
            </a:r>
            <a:r>
              <a:rPr dirty="0" sz="5950" spc="625" b="1">
                <a:solidFill>
                  <a:srgbClr val="FFD033"/>
                </a:solidFill>
                <a:latin typeface="Trebuchet MS"/>
                <a:cs typeface="Trebuchet MS"/>
              </a:rPr>
              <a:t>R</a:t>
            </a:r>
            <a:r>
              <a:rPr dirty="0" sz="5950" spc="65" b="1">
                <a:solidFill>
                  <a:srgbClr val="FFD033"/>
                </a:solidFill>
                <a:latin typeface="Trebuchet MS"/>
                <a:cs typeface="Trebuchet MS"/>
              </a:rPr>
              <a:t>E</a:t>
            </a:r>
            <a:r>
              <a:rPr dirty="0" sz="5950" spc="960" b="1">
                <a:solidFill>
                  <a:srgbClr val="FFD033"/>
                </a:solidFill>
                <a:latin typeface="Trebuchet MS"/>
                <a:cs typeface="Trebuchet MS"/>
              </a:rPr>
              <a:t>S</a:t>
            </a:r>
            <a:endParaRPr sz="5950">
              <a:latin typeface="Trebuchet MS"/>
              <a:cs typeface="Trebuchet MS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878643" y="4672390"/>
            <a:ext cx="2990850" cy="35687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1263650" algn="l"/>
                <a:tab pos="1809750" algn="l"/>
              </a:tabLst>
            </a:pPr>
            <a:r>
              <a:rPr dirty="0" sz="2150" spc="20">
                <a:solidFill>
                  <a:srgbClr val="404037"/>
                </a:solidFill>
                <a:latin typeface="Verdana"/>
                <a:cs typeface="Verdana"/>
              </a:rPr>
              <a:t>consist	</a:t>
            </a:r>
            <a:r>
              <a:rPr dirty="0" sz="2150" spc="15">
                <a:solidFill>
                  <a:srgbClr val="404037"/>
                </a:solidFill>
                <a:latin typeface="Verdana"/>
                <a:cs typeface="Verdana"/>
              </a:rPr>
              <a:t>of	</a:t>
            </a:r>
            <a:r>
              <a:rPr dirty="0" sz="2150" spc="55">
                <a:solidFill>
                  <a:srgbClr val="404037"/>
                </a:solidFill>
                <a:latin typeface="Verdana"/>
                <a:cs typeface="Verdana"/>
              </a:rPr>
              <a:t>multiple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878643" y="4127446"/>
            <a:ext cx="4970145" cy="901700"/>
          </a:xfrm>
          <a:prstGeom prst="rect">
            <a:avLst/>
          </a:prstGeom>
        </p:spPr>
        <p:txBody>
          <a:bodyPr wrap="square" lIns="0" tIns="12255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965"/>
              </a:spcBef>
              <a:tabLst>
                <a:tab pos="930275" algn="l"/>
                <a:tab pos="3056890" algn="l"/>
                <a:tab pos="4478655" algn="l"/>
              </a:tabLst>
            </a:pPr>
            <a:r>
              <a:rPr dirty="0" sz="2150" spc="-85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150" spc="10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9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150" spc="5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150" spc="21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2150" spc="12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215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150" spc="5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150" spc="11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-6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15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50" spc="9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150" spc="5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150" spc="11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145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il</a:t>
            </a:r>
            <a:r>
              <a:rPr dirty="0" sz="2150" spc="-1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endParaRPr sz="2150">
              <a:latin typeface="Verdana"/>
              <a:cs typeface="Verdana"/>
            </a:endParaRPr>
          </a:p>
          <a:p>
            <a:pPr algn="r" marR="6350">
              <a:lnSpc>
                <a:spcPct val="100000"/>
              </a:lnSpc>
              <a:spcBef>
                <a:spcPts val="869"/>
              </a:spcBef>
              <a:tabLst>
                <a:tab pos="1412875" algn="l"/>
              </a:tabLst>
            </a:pP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features	</a:t>
            </a:r>
            <a:r>
              <a:rPr dirty="0" sz="2150" spc="40">
                <a:solidFill>
                  <a:srgbClr val="404037"/>
                </a:solidFill>
                <a:latin typeface="Verdana"/>
                <a:cs typeface="Verdana"/>
              </a:rPr>
              <a:t>to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878643" y="5003746"/>
            <a:ext cx="4968240" cy="9017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33700"/>
              </a:lnSpc>
              <a:spcBef>
                <a:spcPts val="95"/>
              </a:spcBef>
            </a:pPr>
            <a:r>
              <a:rPr dirty="0" sz="2150" spc="60">
                <a:solidFill>
                  <a:srgbClr val="404037"/>
                </a:solidFill>
                <a:latin typeface="Verdana"/>
                <a:cs typeface="Verdana"/>
              </a:rPr>
              <a:t>make</a:t>
            </a:r>
            <a:r>
              <a:rPr dirty="0" sz="2150" spc="-1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50" spc="35">
                <a:solidFill>
                  <a:srgbClr val="404037"/>
                </a:solidFill>
                <a:latin typeface="Verdana"/>
                <a:cs typeface="Verdana"/>
              </a:rPr>
              <a:t>our</a:t>
            </a:r>
            <a:r>
              <a:rPr dirty="0" sz="2150" spc="-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50" spc="40">
                <a:solidFill>
                  <a:srgbClr val="404037"/>
                </a:solidFill>
                <a:latin typeface="Verdana"/>
                <a:cs typeface="Verdana"/>
              </a:rPr>
              <a:t>website</a:t>
            </a:r>
            <a:r>
              <a:rPr dirty="0" sz="2150" spc="-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50" spc="60">
                <a:solidFill>
                  <a:srgbClr val="404037"/>
                </a:solidFill>
                <a:latin typeface="Verdana"/>
                <a:cs typeface="Verdana"/>
              </a:rPr>
              <a:t>more</a:t>
            </a:r>
            <a:r>
              <a:rPr dirty="0" sz="2150" spc="-1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50" spc="10">
                <a:solidFill>
                  <a:srgbClr val="404037"/>
                </a:solidFill>
                <a:latin typeface="Verdana"/>
                <a:cs typeface="Verdana"/>
              </a:rPr>
              <a:t>interactive </a:t>
            </a:r>
            <a:r>
              <a:rPr dirty="0" sz="2150" spc="-74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50" spc="10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150" spc="130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2150" spc="-19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tt</a:t>
            </a:r>
            <a:r>
              <a:rPr dirty="0" sz="2150" spc="-5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50" spc="9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150" spc="-100">
                <a:solidFill>
                  <a:srgbClr val="404037"/>
                </a:solidFill>
                <a:latin typeface="Verdana"/>
                <a:cs typeface="Verdana"/>
              </a:rPr>
              <a:t>v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endParaRPr sz="21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538490" y="11"/>
            <a:ext cx="1630680" cy="1488440"/>
          </a:xfrm>
          <a:custGeom>
            <a:avLst/>
            <a:gdLst/>
            <a:ahLst/>
            <a:cxnLst/>
            <a:rect l="l" t="t" r="r" b="b"/>
            <a:pathLst>
              <a:path w="1630680" h="1488440">
                <a:moveTo>
                  <a:pt x="373405" y="0"/>
                </a:moveTo>
                <a:lnTo>
                  <a:pt x="15074" y="0"/>
                </a:lnTo>
                <a:lnTo>
                  <a:pt x="10731" y="44119"/>
                </a:lnTo>
                <a:lnTo>
                  <a:pt x="6616" y="96037"/>
                </a:lnTo>
                <a:lnTo>
                  <a:pt x="3479" y="148005"/>
                </a:lnTo>
                <a:lnTo>
                  <a:pt x="1333" y="200025"/>
                </a:lnTo>
                <a:lnTo>
                  <a:pt x="165" y="252069"/>
                </a:lnTo>
                <a:lnTo>
                  <a:pt x="0" y="304114"/>
                </a:lnTo>
                <a:lnTo>
                  <a:pt x="812" y="356158"/>
                </a:lnTo>
                <a:lnTo>
                  <a:pt x="2616" y="408203"/>
                </a:lnTo>
                <a:lnTo>
                  <a:pt x="373405" y="0"/>
                </a:lnTo>
                <a:close/>
              </a:path>
              <a:path w="1630680" h="1488440">
                <a:moveTo>
                  <a:pt x="1002106" y="0"/>
                </a:moveTo>
                <a:lnTo>
                  <a:pt x="530593" y="0"/>
                </a:lnTo>
                <a:lnTo>
                  <a:pt x="14643" y="568007"/>
                </a:lnTo>
                <a:lnTo>
                  <a:pt x="20815" y="622439"/>
                </a:lnTo>
                <a:lnTo>
                  <a:pt x="28028" y="676833"/>
                </a:lnTo>
                <a:lnTo>
                  <a:pt x="34175" y="717346"/>
                </a:lnTo>
                <a:lnTo>
                  <a:pt x="40944" y="757936"/>
                </a:lnTo>
                <a:lnTo>
                  <a:pt x="50952" y="811936"/>
                </a:lnTo>
                <a:lnTo>
                  <a:pt x="62052" y="865644"/>
                </a:lnTo>
                <a:lnTo>
                  <a:pt x="74168" y="919251"/>
                </a:lnTo>
                <a:lnTo>
                  <a:pt x="87414" y="972566"/>
                </a:lnTo>
                <a:lnTo>
                  <a:pt x="94424" y="999109"/>
                </a:lnTo>
                <a:lnTo>
                  <a:pt x="412127" y="649351"/>
                </a:lnTo>
                <a:lnTo>
                  <a:pt x="670585" y="364998"/>
                </a:lnTo>
                <a:lnTo>
                  <a:pt x="1002106" y="0"/>
                </a:lnTo>
                <a:close/>
              </a:path>
              <a:path w="1630680" h="1488440">
                <a:moveTo>
                  <a:pt x="1630641" y="0"/>
                </a:moveTo>
                <a:lnTo>
                  <a:pt x="1159154" y="0"/>
                </a:lnTo>
                <a:lnTo>
                  <a:pt x="133172" y="1129474"/>
                </a:lnTo>
                <a:lnTo>
                  <a:pt x="146354" y="1168641"/>
                </a:lnTo>
                <a:lnTo>
                  <a:pt x="152387" y="1185722"/>
                </a:lnTo>
                <a:lnTo>
                  <a:pt x="159435" y="1205852"/>
                </a:lnTo>
                <a:lnTo>
                  <a:pt x="174066" y="1245997"/>
                </a:lnTo>
                <a:lnTo>
                  <a:pt x="190385" y="1288503"/>
                </a:lnTo>
                <a:lnTo>
                  <a:pt x="218008" y="1355763"/>
                </a:lnTo>
                <a:lnTo>
                  <a:pt x="237451" y="1400238"/>
                </a:lnTo>
                <a:lnTo>
                  <a:pt x="257721" y="1444421"/>
                </a:lnTo>
                <a:lnTo>
                  <a:pt x="278815" y="1488262"/>
                </a:lnTo>
                <a:lnTo>
                  <a:pt x="1630641" y="0"/>
                </a:lnTo>
                <a:close/>
              </a:path>
            </a:pathLst>
          </a:custGeom>
          <a:solidFill>
            <a:srgbClr val="000000">
              <a:alpha val="6587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13690055" y="1"/>
            <a:ext cx="4598035" cy="4011929"/>
            <a:chOff x="13690055" y="1"/>
            <a:chExt cx="4598035" cy="4011929"/>
          </a:xfrm>
        </p:grpSpPr>
        <p:sp>
          <p:nvSpPr>
            <p:cNvPr id="4" name="object 4"/>
            <p:cNvSpPr/>
            <p:nvPr/>
          </p:nvSpPr>
          <p:spPr>
            <a:xfrm>
              <a:off x="14874546" y="11"/>
              <a:ext cx="3413760" cy="3006725"/>
            </a:xfrm>
            <a:custGeom>
              <a:avLst/>
              <a:gdLst/>
              <a:ahLst/>
              <a:cxnLst/>
              <a:rect l="l" t="t" r="r" b="b"/>
              <a:pathLst>
                <a:path w="3413759" h="3006725">
                  <a:moveTo>
                    <a:pt x="1923097" y="0"/>
                  </a:moveTo>
                  <a:lnTo>
                    <a:pt x="1451622" y="0"/>
                  </a:lnTo>
                  <a:lnTo>
                    <a:pt x="485127" y="1063942"/>
                  </a:lnTo>
                  <a:lnTo>
                    <a:pt x="0" y="1598117"/>
                  </a:lnTo>
                  <a:lnTo>
                    <a:pt x="33159" y="1656791"/>
                  </a:lnTo>
                  <a:lnTo>
                    <a:pt x="67983" y="1714741"/>
                  </a:lnTo>
                  <a:lnTo>
                    <a:pt x="104254" y="1771904"/>
                  </a:lnTo>
                  <a:lnTo>
                    <a:pt x="142074" y="1828482"/>
                  </a:lnTo>
                  <a:lnTo>
                    <a:pt x="168211" y="1865668"/>
                  </a:lnTo>
                  <a:lnTo>
                    <a:pt x="194983" y="1902574"/>
                  </a:lnTo>
                  <a:lnTo>
                    <a:pt x="978103" y="1040269"/>
                  </a:lnTo>
                  <a:lnTo>
                    <a:pt x="1923097" y="0"/>
                  </a:lnTo>
                  <a:close/>
                </a:path>
                <a:path w="3413759" h="3006725">
                  <a:moveTo>
                    <a:pt x="2551747" y="0"/>
                  </a:moveTo>
                  <a:lnTo>
                    <a:pt x="2080298" y="0"/>
                  </a:lnTo>
                  <a:lnTo>
                    <a:pt x="267246" y="1996059"/>
                  </a:lnTo>
                  <a:lnTo>
                    <a:pt x="300215" y="2035848"/>
                  </a:lnTo>
                  <a:lnTo>
                    <a:pt x="333946" y="2075218"/>
                  </a:lnTo>
                  <a:lnTo>
                    <a:pt x="371017" y="2116620"/>
                  </a:lnTo>
                  <a:lnTo>
                    <a:pt x="408965" y="2157463"/>
                  </a:lnTo>
                  <a:lnTo>
                    <a:pt x="456082" y="2206040"/>
                  </a:lnTo>
                  <a:lnTo>
                    <a:pt x="504469" y="2253653"/>
                  </a:lnTo>
                  <a:lnTo>
                    <a:pt x="681786" y="2058517"/>
                  </a:lnTo>
                  <a:lnTo>
                    <a:pt x="2551747" y="0"/>
                  </a:lnTo>
                  <a:close/>
                </a:path>
                <a:path w="3413759" h="3006725">
                  <a:moveTo>
                    <a:pt x="3180308" y="0"/>
                  </a:moveTo>
                  <a:lnTo>
                    <a:pt x="2708910" y="0"/>
                  </a:lnTo>
                  <a:lnTo>
                    <a:pt x="1040307" y="1836953"/>
                  </a:lnTo>
                  <a:lnTo>
                    <a:pt x="590423" y="2332151"/>
                  </a:lnTo>
                  <a:lnTo>
                    <a:pt x="621766" y="2358885"/>
                  </a:lnTo>
                  <a:lnTo>
                    <a:pt x="661657" y="2392261"/>
                  </a:lnTo>
                  <a:lnTo>
                    <a:pt x="701979" y="2424785"/>
                  </a:lnTo>
                  <a:lnTo>
                    <a:pt x="742721" y="2456446"/>
                  </a:lnTo>
                  <a:lnTo>
                    <a:pt x="783907" y="2487206"/>
                  </a:lnTo>
                  <a:lnTo>
                    <a:pt x="825538" y="2517076"/>
                  </a:lnTo>
                  <a:lnTo>
                    <a:pt x="867600" y="2546019"/>
                  </a:lnTo>
                  <a:lnTo>
                    <a:pt x="3180308" y="0"/>
                  </a:lnTo>
                  <a:close/>
                </a:path>
                <a:path w="3413759" h="3006725">
                  <a:moveTo>
                    <a:pt x="3413455" y="1992477"/>
                  </a:moveTo>
                  <a:lnTo>
                    <a:pt x="3287344" y="2131301"/>
                  </a:lnTo>
                  <a:lnTo>
                    <a:pt x="2922600" y="2532697"/>
                  </a:lnTo>
                  <a:lnTo>
                    <a:pt x="2492502" y="3006191"/>
                  </a:lnTo>
                  <a:lnTo>
                    <a:pt x="2540228" y="3003880"/>
                  </a:lnTo>
                  <a:lnTo>
                    <a:pt x="2587866" y="3000718"/>
                  </a:lnTo>
                  <a:lnTo>
                    <a:pt x="2635427" y="2996704"/>
                  </a:lnTo>
                  <a:lnTo>
                    <a:pt x="2682900" y="2991891"/>
                  </a:lnTo>
                  <a:lnTo>
                    <a:pt x="2730296" y="2986290"/>
                  </a:lnTo>
                  <a:lnTo>
                    <a:pt x="2781046" y="2979483"/>
                  </a:lnTo>
                  <a:lnTo>
                    <a:pt x="2831604" y="2971711"/>
                  </a:lnTo>
                  <a:lnTo>
                    <a:pt x="2882074" y="2962910"/>
                  </a:lnTo>
                  <a:lnTo>
                    <a:pt x="2932366" y="2953169"/>
                  </a:lnTo>
                  <a:lnTo>
                    <a:pt x="2982480" y="2942463"/>
                  </a:lnTo>
                  <a:lnTo>
                    <a:pt x="3032417" y="2930804"/>
                  </a:lnTo>
                  <a:lnTo>
                    <a:pt x="3413455" y="2511336"/>
                  </a:lnTo>
                  <a:lnTo>
                    <a:pt x="3413455" y="1992477"/>
                  </a:lnTo>
                  <a:close/>
                </a:path>
                <a:path w="3413759" h="3006725">
                  <a:moveTo>
                    <a:pt x="3413455" y="608444"/>
                  </a:moveTo>
                  <a:lnTo>
                    <a:pt x="1400479" y="2824607"/>
                  </a:lnTo>
                  <a:lnTo>
                    <a:pt x="1445768" y="2841701"/>
                  </a:lnTo>
                  <a:lnTo>
                    <a:pt x="1491310" y="2857957"/>
                  </a:lnTo>
                  <a:lnTo>
                    <a:pt x="1537081" y="2873375"/>
                  </a:lnTo>
                  <a:lnTo>
                    <a:pt x="1583055" y="2887954"/>
                  </a:lnTo>
                  <a:lnTo>
                    <a:pt x="1629219" y="2901721"/>
                  </a:lnTo>
                  <a:lnTo>
                    <a:pt x="1675320" y="2914586"/>
                  </a:lnTo>
                  <a:lnTo>
                    <a:pt x="1675536" y="2914650"/>
                  </a:lnTo>
                  <a:lnTo>
                    <a:pt x="1722145" y="2926664"/>
                  </a:lnTo>
                  <a:lnTo>
                    <a:pt x="1768792" y="2937941"/>
                  </a:lnTo>
                  <a:lnTo>
                    <a:pt x="3413455" y="1127353"/>
                  </a:lnTo>
                  <a:lnTo>
                    <a:pt x="3413455" y="608444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119801" y="2684249"/>
              <a:ext cx="168199" cy="18515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5841473" y="11"/>
              <a:ext cx="2446655" cy="3007995"/>
            </a:xfrm>
            <a:custGeom>
              <a:avLst/>
              <a:gdLst/>
              <a:ahLst/>
              <a:cxnLst/>
              <a:rect l="l" t="t" r="r" b="b"/>
              <a:pathLst>
                <a:path w="2446655" h="3007995">
                  <a:moveTo>
                    <a:pt x="2446528" y="1300353"/>
                  </a:moveTo>
                  <a:lnTo>
                    <a:pt x="1219428" y="2651264"/>
                  </a:lnTo>
                  <a:lnTo>
                    <a:pt x="934402" y="2965158"/>
                  </a:lnTo>
                  <a:lnTo>
                    <a:pt x="974674" y="2972092"/>
                  </a:lnTo>
                  <a:lnTo>
                    <a:pt x="1015034" y="2978429"/>
                  </a:lnTo>
                  <a:lnTo>
                    <a:pt x="1055471" y="2984157"/>
                  </a:lnTo>
                  <a:lnTo>
                    <a:pt x="1095946" y="2989275"/>
                  </a:lnTo>
                  <a:lnTo>
                    <a:pt x="1150010" y="2995155"/>
                  </a:lnTo>
                  <a:lnTo>
                    <a:pt x="1204201" y="2999956"/>
                  </a:lnTo>
                  <a:lnTo>
                    <a:pt x="1258455" y="3003677"/>
                  </a:lnTo>
                  <a:lnTo>
                    <a:pt x="1312760" y="3006318"/>
                  </a:lnTo>
                  <a:lnTo>
                    <a:pt x="1353477" y="3007588"/>
                  </a:lnTo>
                  <a:lnTo>
                    <a:pt x="1367040" y="3007880"/>
                  </a:lnTo>
                  <a:lnTo>
                    <a:pt x="2446528" y="1819490"/>
                  </a:lnTo>
                  <a:lnTo>
                    <a:pt x="2446528" y="1300353"/>
                  </a:lnTo>
                  <a:close/>
                </a:path>
                <a:path w="2446655" h="3007995">
                  <a:moveTo>
                    <a:pt x="2446528" y="0"/>
                  </a:moveTo>
                  <a:lnTo>
                    <a:pt x="2370505" y="0"/>
                  </a:lnTo>
                  <a:lnTo>
                    <a:pt x="0" y="2609748"/>
                  </a:lnTo>
                  <a:lnTo>
                    <a:pt x="39001" y="2633141"/>
                  </a:lnTo>
                  <a:lnTo>
                    <a:pt x="78143" y="2655887"/>
                  </a:lnTo>
                  <a:lnTo>
                    <a:pt x="129171" y="2684018"/>
                  </a:lnTo>
                  <a:lnTo>
                    <a:pt x="180530" y="2710980"/>
                  </a:lnTo>
                  <a:lnTo>
                    <a:pt x="214960" y="2728315"/>
                  </a:lnTo>
                  <a:lnTo>
                    <a:pt x="249555" y="2745130"/>
                  </a:lnTo>
                  <a:lnTo>
                    <a:pt x="284314" y="2761424"/>
                  </a:lnTo>
                  <a:lnTo>
                    <a:pt x="319252" y="2777185"/>
                  </a:lnTo>
                  <a:lnTo>
                    <a:pt x="2446528" y="435279"/>
                  </a:lnTo>
                  <a:lnTo>
                    <a:pt x="2446528" y="0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3690055" y="11"/>
              <a:ext cx="4101465" cy="4011929"/>
            </a:xfrm>
            <a:custGeom>
              <a:avLst/>
              <a:gdLst/>
              <a:ahLst/>
              <a:cxnLst/>
              <a:rect l="l" t="t" r="r" b="b"/>
              <a:pathLst>
                <a:path w="4101465" h="4011929">
                  <a:moveTo>
                    <a:pt x="1354226" y="27292"/>
                  </a:moveTo>
                  <a:lnTo>
                    <a:pt x="1309052" y="44170"/>
                  </a:lnTo>
                  <a:lnTo>
                    <a:pt x="1264412" y="62090"/>
                  </a:lnTo>
                  <a:lnTo>
                    <a:pt x="1220304" y="81038"/>
                  </a:lnTo>
                  <a:lnTo>
                    <a:pt x="1176743" y="100965"/>
                  </a:lnTo>
                  <a:lnTo>
                    <a:pt x="1133754" y="121843"/>
                  </a:lnTo>
                  <a:lnTo>
                    <a:pt x="1091349" y="143649"/>
                  </a:lnTo>
                  <a:lnTo>
                    <a:pt x="152450" y="1177290"/>
                  </a:lnTo>
                  <a:lnTo>
                    <a:pt x="134810" y="1221587"/>
                  </a:lnTo>
                  <a:lnTo>
                    <a:pt x="118160" y="1266380"/>
                  </a:lnTo>
                  <a:lnTo>
                    <a:pt x="102527" y="1311643"/>
                  </a:lnTo>
                  <a:lnTo>
                    <a:pt x="87922" y="1357363"/>
                  </a:lnTo>
                  <a:lnTo>
                    <a:pt x="74333" y="1403527"/>
                  </a:lnTo>
                  <a:lnTo>
                    <a:pt x="61810" y="1450111"/>
                  </a:lnTo>
                  <a:lnTo>
                    <a:pt x="1354226" y="27292"/>
                  </a:lnTo>
                  <a:close/>
                </a:path>
                <a:path w="4101465" h="4011929">
                  <a:moveTo>
                    <a:pt x="2007590" y="0"/>
                  </a:moveTo>
                  <a:lnTo>
                    <a:pt x="1850567" y="0"/>
                  </a:lnTo>
                  <a:lnTo>
                    <a:pt x="0" y="2037283"/>
                  </a:lnTo>
                  <a:lnTo>
                    <a:pt x="2616" y="2092388"/>
                  </a:lnTo>
                  <a:lnTo>
                    <a:pt x="8432" y="2162149"/>
                  </a:lnTo>
                  <a:lnTo>
                    <a:pt x="12166" y="2196731"/>
                  </a:lnTo>
                  <a:lnTo>
                    <a:pt x="2007590" y="0"/>
                  </a:lnTo>
                  <a:close/>
                </a:path>
                <a:path w="4101465" h="4011929">
                  <a:moveTo>
                    <a:pt x="2636113" y="0"/>
                  </a:moveTo>
                  <a:lnTo>
                    <a:pt x="2479090" y="0"/>
                  </a:lnTo>
                  <a:lnTo>
                    <a:pt x="105003" y="2613622"/>
                  </a:lnTo>
                  <a:lnTo>
                    <a:pt x="115735" y="2644597"/>
                  </a:lnTo>
                  <a:lnTo>
                    <a:pt x="126949" y="2675356"/>
                  </a:lnTo>
                  <a:lnTo>
                    <a:pt x="138607" y="2705874"/>
                  </a:lnTo>
                  <a:lnTo>
                    <a:pt x="150672" y="2736189"/>
                  </a:lnTo>
                  <a:lnTo>
                    <a:pt x="2636113" y="0"/>
                  </a:lnTo>
                  <a:close/>
                </a:path>
                <a:path w="4101465" h="4011929">
                  <a:moveTo>
                    <a:pt x="3092551" y="189585"/>
                  </a:moveTo>
                  <a:lnTo>
                    <a:pt x="3066808" y="174561"/>
                  </a:lnTo>
                  <a:lnTo>
                    <a:pt x="3040799" y="159905"/>
                  </a:lnTo>
                  <a:lnTo>
                    <a:pt x="3014522" y="145605"/>
                  </a:lnTo>
                  <a:lnTo>
                    <a:pt x="2987941" y="131711"/>
                  </a:lnTo>
                  <a:lnTo>
                    <a:pt x="322224" y="3066377"/>
                  </a:lnTo>
                  <a:lnTo>
                    <a:pt x="338607" y="3091446"/>
                  </a:lnTo>
                  <a:lnTo>
                    <a:pt x="355358" y="3116237"/>
                  </a:lnTo>
                  <a:lnTo>
                    <a:pt x="372452" y="3140760"/>
                  </a:lnTo>
                  <a:lnTo>
                    <a:pt x="389864" y="3165017"/>
                  </a:lnTo>
                  <a:lnTo>
                    <a:pt x="3092551" y="189585"/>
                  </a:lnTo>
                  <a:close/>
                </a:path>
                <a:path w="4101465" h="4011929">
                  <a:moveTo>
                    <a:pt x="3465576" y="470865"/>
                  </a:moveTo>
                  <a:lnTo>
                    <a:pt x="3444367" y="451027"/>
                  </a:lnTo>
                  <a:lnTo>
                    <a:pt x="3422827" y="431495"/>
                  </a:lnTo>
                  <a:lnTo>
                    <a:pt x="3401009" y="412267"/>
                  </a:lnTo>
                  <a:lnTo>
                    <a:pt x="3378974" y="393344"/>
                  </a:lnTo>
                  <a:lnTo>
                    <a:pt x="620166" y="3430486"/>
                  </a:lnTo>
                  <a:lnTo>
                    <a:pt x="641108" y="3450640"/>
                  </a:lnTo>
                  <a:lnTo>
                    <a:pt x="662343" y="3470503"/>
                  </a:lnTo>
                  <a:lnTo>
                    <a:pt x="683856" y="3490074"/>
                  </a:lnTo>
                  <a:lnTo>
                    <a:pt x="705624" y="3509302"/>
                  </a:lnTo>
                  <a:lnTo>
                    <a:pt x="3465576" y="470865"/>
                  </a:lnTo>
                  <a:close/>
                </a:path>
                <a:path w="4101465" h="4011929">
                  <a:moveTo>
                    <a:pt x="3766985" y="831113"/>
                  </a:moveTo>
                  <a:lnTo>
                    <a:pt x="3750386" y="806335"/>
                  </a:lnTo>
                  <a:lnTo>
                    <a:pt x="3733444" y="781786"/>
                  </a:lnTo>
                  <a:lnTo>
                    <a:pt x="3716159" y="757478"/>
                  </a:lnTo>
                  <a:lnTo>
                    <a:pt x="3698519" y="733437"/>
                  </a:lnTo>
                  <a:lnTo>
                    <a:pt x="989393" y="3715893"/>
                  </a:lnTo>
                  <a:lnTo>
                    <a:pt x="1015022" y="3731133"/>
                  </a:lnTo>
                  <a:lnTo>
                    <a:pt x="1040866" y="3745992"/>
                  </a:lnTo>
                  <a:lnTo>
                    <a:pt x="1066927" y="3760482"/>
                  </a:lnTo>
                  <a:lnTo>
                    <a:pt x="1093177" y="3774630"/>
                  </a:lnTo>
                  <a:lnTo>
                    <a:pt x="3766985" y="831113"/>
                  </a:lnTo>
                  <a:close/>
                </a:path>
                <a:path w="4101465" h="4011929">
                  <a:moveTo>
                    <a:pt x="3988676" y="1279105"/>
                  </a:moveTo>
                  <a:lnTo>
                    <a:pt x="3977690" y="1248346"/>
                  </a:lnTo>
                  <a:lnTo>
                    <a:pt x="3966210" y="1217866"/>
                  </a:lnTo>
                  <a:lnTo>
                    <a:pt x="3954246" y="1187627"/>
                  </a:lnTo>
                  <a:lnTo>
                    <a:pt x="3941838" y="1157630"/>
                  </a:lnTo>
                  <a:lnTo>
                    <a:pt x="1434884" y="3917518"/>
                  </a:lnTo>
                  <a:lnTo>
                    <a:pt x="1465961" y="3927030"/>
                  </a:lnTo>
                  <a:lnTo>
                    <a:pt x="1497241" y="3936022"/>
                  </a:lnTo>
                  <a:lnTo>
                    <a:pt x="1528699" y="3944518"/>
                  </a:lnTo>
                  <a:lnTo>
                    <a:pt x="1560283" y="3952519"/>
                  </a:lnTo>
                  <a:lnTo>
                    <a:pt x="3988676" y="1279105"/>
                  </a:lnTo>
                  <a:close/>
                </a:path>
                <a:path w="4101465" h="4011929">
                  <a:moveTo>
                    <a:pt x="4051998" y="2420404"/>
                  </a:moveTo>
                  <a:lnTo>
                    <a:pt x="2702471" y="3906126"/>
                  </a:lnTo>
                  <a:lnTo>
                    <a:pt x="2753868" y="3888181"/>
                  </a:lnTo>
                  <a:lnTo>
                    <a:pt x="2804604" y="3868928"/>
                  </a:lnTo>
                  <a:lnTo>
                    <a:pt x="2854680" y="3848379"/>
                  </a:lnTo>
                  <a:lnTo>
                    <a:pt x="2904083" y="3826586"/>
                  </a:lnTo>
                  <a:lnTo>
                    <a:pt x="2952813" y="3803548"/>
                  </a:lnTo>
                  <a:lnTo>
                    <a:pt x="3973906" y="2679408"/>
                  </a:lnTo>
                  <a:lnTo>
                    <a:pt x="3992130" y="2628735"/>
                  </a:lnTo>
                  <a:lnTo>
                    <a:pt x="4009085" y="2577477"/>
                  </a:lnTo>
                  <a:lnTo>
                    <a:pt x="4024731" y="2525649"/>
                  </a:lnTo>
                  <a:lnTo>
                    <a:pt x="4039057" y="2473287"/>
                  </a:lnTo>
                  <a:lnTo>
                    <a:pt x="4051998" y="2420404"/>
                  </a:lnTo>
                  <a:close/>
                </a:path>
                <a:path w="4101465" h="4011929">
                  <a:moveTo>
                    <a:pt x="4100944" y="1847456"/>
                  </a:moveTo>
                  <a:lnTo>
                    <a:pt x="4098417" y="1807895"/>
                  </a:lnTo>
                  <a:lnTo>
                    <a:pt x="4095178" y="1768513"/>
                  </a:lnTo>
                  <a:lnTo>
                    <a:pt x="4091190" y="1729333"/>
                  </a:lnTo>
                  <a:lnTo>
                    <a:pt x="4086441" y="1690370"/>
                  </a:lnTo>
                  <a:lnTo>
                    <a:pt x="1979053" y="4010380"/>
                  </a:lnTo>
                  <a:lnTo>
                    <a:pt x="2018296" y="4011345"/>
                  </a:lnTo>
                  <a:lnTo>
                    <a:pt x="2057679" y="4011574"/>
                  </a:lnTo>
                  <a:lnTo>
                    <a:pt x="2097189" y="4011041"/>
                  </a:lnTo>
                  <a:lnTo>
                    <a:pt x="2136800" y="4009745"/>
                  </a:lnTo>
                  <a:lnTo>
                    <a:pt x="4100944" y="1847456"/>
                  </a:lnTo>
                  <a:close/>
                </a:path>
              </a:pathLst>
            </a:custGeom>
            <a:solidFill>
              <a:srgbClr val="FFD033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/>
          <p:nvPr/>
        </p:nvSpPr>
        <p:spPr>
          <a:xfrm>
            <a:off x="10718928" y="1"/>
            <a:ext cx="2626360" cy="1604645"/>
          </a:xfrm>
          <a:custGeom>
            <a:avLst/>
            <a:gdLst/>
            <a:ahLst/>
            <a:cxnLst/>
            <a:rect l="l" t="t" r="r" b="b"/>
            <a:pathLst>
              <a:path w="2626359" h="1604645">
                <a:moveTo>
                  <a:pt x="220384" y="244475"/>
                </a:moveTo>
                <a:lnTo>
                  <a:pt x="26402" y="438458"/>
                </a:lnTo>
                <a:lnTo>
                  <a:pt x="545" y="412601"/>
                </a:lnTo>
                <a:lnTo>
                  <a:pt x="84150" y="328057"/>
                </a:lnTo>
                <a:lnTo>
                  <a:pt x="0" y="243906"/>
                </a:lnTo>
                <a:lnTo>
                  <a:pt x="25832" y="218073"/>
                </a:lnTo>
                <a:lnTo>
                  <a:pt x="110453" y="302694"/>
                </a:lnTo>
                <a:lnTo>
                  <a:pt x="194528" y="218619"/>
                </a:lnTo>
                <a:lnTo>
                  <a:pt x="220384" y="244475"/>
                </a:lnTo>
                <a:close/>
              </a:path>
              <a:path w="2626359" h="1604645">
                <a:moveTo>
                  <a:pt x="220459" y="412700"/>
                </a:moveTo>
                <a:lnTo>
                  <a:pt x="194627" y="438533"/>
                </a:lnTo>
                <a:lnTo>
                  <a:pt x="110476" y="354383"/>
                </a:lnTo>
                <a:lnTo>
                  <a:pt x="136309" y="328550"/>
                </a:lnTo>
                <a:lnTo>
                  <a:pt x="220459" y="412700"/>
                </a:lnTo>
                <a:close/>
              </a:path>
              <a:path w="2626359" h="1604645">
                <a:moveTo>
                  <a:pt x="463920" y="0"/>
                </a:moveTo>
                <a:lnTo>
                  <a:pt x="439729" y="24190"/>
                </a:lnTo>
                <a:lnTo>
                  <a:pt x="415538" y="0"/>
                </a:lnTo>
                <a:lnTo>
                  <a:pt x="463920" y="0"/>
                </a:lnTo>
                <a:close/>
              </a:path>
              <a:path w="2626359" h="1604645">
                <a:moveTo>
                  <a:pt x="632220" y="0"/>
                </a:moveTo>
                <a:lnTo>
                  <a:pt x="607954" y="24266"/>
                </a:lnTo>
                <a:lnTo>
                  <a:pt x="583687" y="0"/>
                </a:lnTo>
                <a:lnTo>
                  <a:pt x="632220" y="0"/>
                </a:lnTo>
                <a:close/>
              </a:path>
              <a:path w="2626359" h="1604645">
                <a:moveTo>
                  <a:pt x="498767" y="691008"/>
                </a:moveTo>
                <a:lnTo>
                  <a:pt x="472934" y="716841"/>
                </a:lnTo>
                <a:lnTo>
                  <a:pt x="388783" y="632690"/>
                </a:lnTo>
                <a:lnTo>
                  <a:pt x="414616" y="606857"/>
                </a:lnTo>
                <a:lnTo>
                  <a:pt x="498767" y="691008"/>
                </a:lnTo>
                <a:close/>
              </a:path>
              <a:path w="2626359" h="1604645">
                <a:moveTo>
                  <a:pt x="608698" y="632789"/>
                </a:moveTo>
                <a:lnTo>
                  <a:pt x="414715" y="826771"/>
                </a:lnTo>
                <a:lnTo>
                  <a:pt x="388859" y="800915"/>
                </a:lnTo>
                <a:lnTo>
                  <a:pt x="582841" y="606933"/>
                </a:lnTo>
                <a:lnTo>
                  <a:pt x="608698" y="632789"/>
                </a:lnTo>
                <a:close/>
              </a:path>
              <a:path w="2626359" h="1604645">
                <a:moveTo>
                  <a:pt x="608773" y="801014"/>
                </a:moveTo>
                <a:lnTo>
                  <a:pt x="582940" y="826847"/>
                </a:lnTo>
                <a:lnTo>
                  <a:pt x="498790" y="742697"/>
                </a:lnTo>
                <a:lnTo>
                  <a:pt x="524623" y="716864"/>
                </a:lnTo>
                <a:lnTo>
                  <a:pt x="608773" y="801014"/>
                </a:lnTo>
                <a:close/>
              </a:path>
              <a:path w="2626359" h="1604645">
                <a:moveTo>
                  <a:pt x="912564" y="277210"/>
                </a:moveTo>
                <a:lnTo>
                  <a:pt x="886731" y="303043"/>
                </a:lnTo>
                <a:lnTo>
                  <a:pt x="802581" y="218893"/>
                </a:lnTo>
                <a:lnTo>
                  <a:pt x="828414" y="193060"/>
                </a:lnTo>
                <a:lnTo>
                  <a:pt x="912564" y="277210"/>
                </a:lnTo>
                <a:close/>
              </a:path>
              <a:path w="2626359" h="1604645">
                <a:moveTo>
                  <a:pt x="1022495" y="218992"/>
                </a:moveTo>
                <a:lnTo>
                  <a:pt x="828513" y="412974"/>
                </a:lnTo>
                <a:lnTo>
                  <a:pt x="802657" y="387118"/>
                </a:lnTo>
                <a:lnTo>
                  <a:pt x="996639" y="193136"/>
                </a:lnTo>
                <a:lnTo>
                  <a:pt x="1022495" y="218992"/>
                </a:lnTo>
                <a:close/>
              </a:path>
              <a:path w="2626359" h="1604645">
                <a:moveTo>
                  <a:pt x="1022571" y="387217"/>
                </a:moveTo>
                <a:lnTo>
                  <a:pt x="996738" y="413050"/>
                </a:lnTo>
                <a:lnTo>
                  <a:pt x="912587" y="328900"/>
                </a:lnTo>
                <a:lnTo>
                  <a:pt x="938420" y="303067"/>
                </a:lnTo>
                <a:lnTo>
                  <a:pt x="1022571" y="387217"/>
                </a:lnTo>
                <a:close/>
              </a:path>
              <a:path w="2626359" h="1604645">
                <a:moveTo>
                  <a:pt x="887551" y="1079792"/>
                </a:moveTo>
                <a:lnTo>
                  <a:pt x="861718" y="1105625"/>
                </a:lnTo>
                <a:lnTo>
                  <a:pt x="777567" y="1021474"/>
                </a:lnTo>
                <a:lnTo>
                  <a:pt x="803400" y="995641"/>
                </a:lnTo>
                <a:lnTo>
                  <a:pt x="887551" y="1079792"/>
                </a:lnTo>
                <a:close/>
              </a:path>
              <a:path w="2626359" h="1604645">
                <a:moveTo>
                  <a:pt x="997482" y="1021573"/>
                </a:moveTo>
                <a:lnTo>
                  <a:pt x="803499" y="1215555"/>
                </a:lnTo>
                <a:lnTo>
                  <a:pt x="777643" y="1189699"/>
                </a:lnTo>
                <a:lnTo>
                  <a:pt x="971625" y="995717"/>
                </a:lnTo>
                <a:lnTo>
                  <a:pt x="997482" y="1021573"/>
                </a:lnTo>
                <a:close/>
              </a:path>
              <a:path w="2626359" h="1604645">
                <a:moveTo>
                  <a:pt x="997557" y="1189798"/>
                </a:moveTo>
                <a:lnTo>
                  <a:pt x="971724" y="1215631"/>
                </a:lnTo>
                <a:lnTo>
                  <a:pt x="887574" y="1131481"/>
                </a:lnTo>
                <a:lnTo>
                  <a:pt x="913407" y="1105648"/>
                </a:lnTo>
                <a:lnTo>
                  <a:pt x="997557" y="1189798"/>
                </a:lnTo>
                <a:close/>
              </a:path>
              <a:path w="2626359" h="1604645">
                <a:moveTo>
                  <a:pt x="1301348" y="665994"/>
                </a:moveTo>
                <a:lnTo>
                  <a:pt x="1275515" y="691827"/>
                </a:lnTo>
                <a:lnTo>
                  <a:pt x="1191365" y="607677"/>
                </a:lnTo>
                <a:lnTo>
                  <a:pt x="1217198" y="581844"/>
                </a:lnTo>
                <a:lnTo>
                  <a:pt x="1301348" y="665994"/>
                </a:lnTo>
                <a:close/>
              </a:path>
              <a:path w="2626359" h="1604645">
                <a:moveTo>
                  <a:pt x="1411279" y="607776"/>
                </a:moveTo>
                <a:lnTo>
                  <a:pt x="1217297" y="801758"/>
                </a:lnTo>
                <a:lnTo>
                  <a:pt x="1191440" y="775902"/>
                </a:lnTo>
                <a:lnTo>
                  <a:pt x="1385423" y="581920"/>
                </a:lnTo>
                <a:lnTo>
                  <a:pt x="1411279" y="607776"/>
                </a:lnTo>
                <a:close/>
              </a:path>
              <a:path w="2626359" h="1604645">
                <a:moveTo>
                  <a:pt x="1411355" y="776001"/>
                </a:moveTo>
                <a:lnTo>
                  <a:pt x="1385522" y="801834"/>
                </a:lnTo>
                <a:lnTo>
                  <a:pt x="1301371" y="717683"/>
                </a:lnTo>
                <a:lnTo>
                  <a:pt x="1327204" y="691850"/>
                </a:lnTo>
                <a:lnTo>
                  <a:pt x="1411355" y="776001"/>
                </a:lnTo>
                <a:close/>
              </a:path>
              <a:path w="2626359" h="1604645">
                <a:moveTo>
                  <a:pt x="1714676" y="252667"/>
                </a:moveTo>
                <a:lnTo>
                  <a:pt x="1688843" y="278500"/>
                </a:lnTo>
                <a:lnTo>
                  <a:pt x="1604692" y="194349"/>
                </a:lnTo>
                <a:lnTo>
                  <a:pt x="1630525" y="168516"/>
                </a:lnTo>
                <a:lnTo>
                  <a:pt x="1714676" y="252667"/>
                </a:lnTo>
                <a:close/>
              </a:path>
              <a:path w="2626359" h="1604645">
                <a:moveTo>
                  <a:pt x="1824606" y="194448"/>
                </a:moveTo>
                <a:lnTo>
                  <a:pt x="1630624" y="388430"/>
                </a:lnTo>
                <a:lnTo>
                  <a:pt x="1604768" y="362574"/>
                </a:lnTo>
                <a:lnTo>
                  <a:pt x="1798750" y="168592"/>
                </a:lnTo>
                <a:lnTo>
                  <a:pt x="1824606" y="194448"/>
                </a:lnTo>
                <a:close/>
              </a:path>
              <a:path w="2626359" h="1604645">
                <a:moveTo>
                  <a:pt x="1824682" y="362673"/>
                </a:moveTo>
                <a:lnTo>
                  <a:pt x="1798849" y="388506"/>
                </a:lnTo>
                <a:lnTo>
                  <a:pt x="1714699" y="304356"/>
                </a:lnTo>
                <a:lnTo>
                  <a:pt x="1740532" y="278523"/>
                </a:lnTo>
                <a:lnTo>
                  <a:pt x="1824682" y="362673"/>
                </a:lnTo>
                <a:close/>
              </a:path>
              <a:path w="2626359" h="1604645">
                <a:moveTo>
                  <a:pt x="1276335" y="1468575"/>
                </a:moveTo>
                <a:lnTo>
                  <a:pt x="1250502" y="1494408"/>
                </a:lnTo>
                <a:lnTo>
                  <a:pt x="1166351" y="1410258"/>
                </a:lnTo>
                <a:lnTo>
                  <a:pt x="1192184" y="1384425"/>
                </a:lnTo>
                <a:lnTo>
                  <a:pt x="1276335" y="1468575"/>
                </a:lnTo>
                <a:close/>
              </a:path>
              <a:path w="2626359" h="1604645">
                <a:moveTo>
                  <a:pt x="1386265" y="1410357"/>
                </a:moveTo>
                <a:lnTo>
                  <a:pt x="1192283" y="1604339"/>
                </a:lnTo>
                <a:lnTo>
                  <a:pt x="1166427" y="1578483"/>
                </a:lnTo>
                <a:lnTo>
                  <a:pt x="1360409" y="1384501"/>
                </a:lnTo>
                <a:lnTo>
                  <a:pt x="1386265" y="1410357"/>
                </a:lnTo>
                <a:close/>
              </a:path>
              <a:path w="2626359" h="1604645">
                <a:moveTo>
                  <a:pt x="1360508" y="1604415"/>
                </a:moveTo>
                <a:lnTo>
                  <a:pt x="1276358" y="1520265"/>
                </a:lnTo>
                <a:lnTo>
                  <a:pt x="1302191" y="1494432"/>
                </a:lnTo>
                <a:lnTo>
                  <a:pt x="1386341" y="1578582"/>
                </a:lnTo>
                <a:lnTo>
                  <a:pt x="1360508" y="1604415"/>
                </a:lnTo>
                <a:close/>
              </a:path>
              <a:path w="2626359" h="1604645">
                <a:moveTo>
                  <a:pt x="1690132" y="1054778"/>
                </a:moveTo>
                <a:lnTo>
                  <a:pt x="1664299" y="1080611"/>
                </a:lnTo>
                <a:lnTo>
                  <a:pt x="1580149" y="996461"/>
                </a:lnTo>
                <a:lnTo>
                  <a:pt x="1605982" y="970628"/>
                </a:lnTo>
                <a:lnTo>
                  <a:pt x="1690132" y="1054778"/>
                </a:lnTo>
                <a:close/>
              </a:path>
              <a:path w="2626359" h="1604645">
                <a:moveTo>
                  <a:pt x="1800063" y="996560"/>
                </a:moveTo>
                <a:lnTo>
                  <a:pt x="1606081" y="1190542"/>
                </a:lnTo>
                <a:lnTo>
                  <a:pt x="1580224" y="1164686"/>
                </a:lnTo>
                <a:lnTo>
                  <a:pt x="1774206" y="970704"/>
                </a:lnTo>
                <a:lnTo>
                  <a:pt x="1800063" y="996560"/>
                </a:lnTo>
                <a:close/>
              </a:path>
              <a:path w="2626359" h="1604645">
                <a:moveTo>
                  <a:pt x="1774305" y="1190617"/>
                </a:moveTo>
                <a:lnTo>
                  <a:pt x="1690155" y="1106467"/>
                </a:lnTo>
                <a:lnTo>
                  <a:pt x="1715988" y="1080634"/>
                </a:lnTo>
                <a:lnTo>
                  <a:pt x="1800138" y="1164784"/>
                </a:lnTo>
                <a:lnTo>
                  <a:pt x="1774305" y="1190617"/>
                </a:lnTo>
                <a:close/>
              </a:path>
              <a:path w="2626359" h="1604645">
                <a:moveTo>
                  <a:pt x="2102989" y="640980"/>
                </a:moveTo>
                <a:lnTo>
                  <a:pt x="2077156" y="666813"/>
                </a:lnTo>
                <a:lnTo>
                  <a:pt x="1993006" y="582663"/>
                </a:lnTo>
                <a:lnTo>
                  <a:pt x="2018839" y="556830"/>
                </a:lnTo>
                <a:lnTo>
                  <a:pt x="2102989" y="640980"/>
                </a:lnTo>
                <a:close/>
              </a:path>
              <a:path w="2626359" h="1604645">
                <a:moveTo>
                  <a:pt x="2212920" y="582762"/>
                </a:moveTo>
                <a:lnTo>
                  <a:pt x="2018938" y="776744"/>
                </a:lnTo>
                <a:lnTo>
                  <a:pt x="1993082" y="750888"/>
                </a:lnTo>
                <a:lnTo>
                  <a:pt x="2187064" y="556906"/>
                </a:lnTo>
                <a:lnTo>
                  <a:pt x="2212920" y="582762"/>
                </a:lnTo>
                <a:close/>
              </a:path>
              <a:path w="2626359" h="1604645">
                <a:moveTo>
                  <a:pt x="2212996" y="750987"/>
                </a:moveTo>
                <a:lnTo>
                  <a:pt x="2187163" y="776820"/>
                </a:lnTo>
                <a:lnTo>
                  <a:pt x="2103013" y="692670"/>
                </a:lnTo>
                <a:lnTo>
                  <a:pt x="2128846" y="666837"/>
                </a:lnTo>
                <a:lnTo>
                  <a:pt x="2212996" y="750987"/>
                </a:lnTo>
                <a:close/>
              </a:path>
              <a:path w="2626359" h="1604645">
                <a:moveTo>
                  <a:pt x="2516317" y="227653"/>
                </a:moveTo>
                <a:lnTo>
                  <a:pt x="2490484" y="253486"/>
                </a:lnTo>
                <a:lnTo>
                  <a:pt x="2406334" y="169335"/>
                </a:lnTo>
                <a:lnTo>
                  <a:pt x="2432167" y="143502"/>
                </a:lnTo>
                <a:lnTo>
                  <a:pt x="2516317" y="227653"/>
                </a:lnTo>
                <a:close/>
              </a:path>
              <a:path w="2626359" h="1604645">
                <a:moveTo>
                  <a:pt x="2626248" y="169434"/>
                </a:moveTo>
                <a:lnTo>
                  <a:pt x="2432266" y="363416"/>
                </a:lnTo>
                <a:lnTo>
                  <a:pt x="2406410" y="337560"/>
                </a:lnTo>
                <a:lnTo>
                  <a:pt x="2600392" y="143578"/>
                </a:lnTo>
                <a:lnTo>
                  <a:pt x="2626248" y="169434"/>
                </a:lnTo>
                <a:close/>
              </a:path>
              <a:path w="2626359" h="1604645">
                <a:moveTo>
                  <a:pt x="2626324" y="337659"/>
                </a:moveTo>
                <a:lnTo>
                  <a:pt x="2600491" y="363492"/>
                </a:lnTo>
                <a:lnTo>
                  <a:pt x="2516340" y="279342"/>
                </a:lnTo>
                <a:lnTo>
                  <a:pt x="2542173" y="253509"/>
                </a:lnTo>
                <a:lnTo>
                  <a:pt x="2626324" y="33765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33951" y="6047249"/>
            <a:ext cx="4591960" cy="1021643"/>
          </a:xfrm>
          <a:prstGeom prst="rect">
            <a:avLst/>
          </a:prstGeom>
        </p:spPr>
      </p:pic>
      <p:sp>
        <p:nvSpPr>
          <p:cNvPr id="10" name="object 10"/>
          <p:cNvSpPr/>
          <p:nvPr/>
        </p:nvSpPr>
        <p:spPr>
          <a:xfrm>
            <a:off x="13560414" y="7631461"/>
            <a:ext cx="692785" cy="778510"/>
          </a:xfrm>
          <a:custGeom>
            <a:avLst/>
            <a:gdLst/>
            <a:ahLst/>
            <a:cxnLst/>
            <a:rect l="l" t="t" r="r" b="b"/>
            <a:pathLst>
              <a:path w="692784" h="778509">
                <a:moveTo>
                  <a:pt x="171036" y="666182"/>
                </a:moveTo>
                <a:lnTo>
                  <a:pt x="128074" y="658887"/>
                </a:lnTo>
                <a:lnTo>
                  <a:pt x="29827" y="605633"/>
                </a:lnTo>
                <a:lnTo>
                  <a:pt x="2051" y="569165"/>
                </a:lnTo>
                <a:lnTo>
                  <a:pt x="0" y="224304"/>
                </a:lnTo>
                <a:lnTo>
                  <a:pt x="2051" y="208632"/>
                </a:lnTo>
                <a:lnTo>
                  <a:pt x="29827" y="172165"/>
                </a:lnTo>
                <a:lnTo>
                  <a:pt x="316491" y="7271"/>
                </a:lnTo>
                <a:lnTo>
                  <a:pt x="346318" y="0"/>
                </a:lnTo>
                <a:lnTo>
                  <a:pt x="346428" y="151"/>
                </a:lnTo>
                <a:lnTo>
                  <a:pt x="354272" y="569"/>
                </a:lnTo>
                <a:lnTo>
                  <a:pt x="361926" y="1872"/>
                </a:lnTo>
                <a:lnTo>
                  <a:pt x="369287" y="4133"/>
                </a:lnTo>
                <a:lnTo>
                  <a:pt x="376255" y="7423"/>
                </a:lnTo>
                <a:lnTo>
                  <a:pt x="451415" y="50656"/>
                </a:lnTo>
                <a:lnTo>
                  <a:pt x="344830" y="50656"/>
                </a:lnTo>
                <a:lnTo>
                  <a:pt x="53309" y="218069"/>
                </a:lnTo>
                <a:lnTo>
                  <a:pt x="51278" y="221153"/>
                </a:lnTo>
                <a:lnTo>
                  <a:pt x="51277" y="556713"/>
                </a:lnTo>
                <a:lnTo>
                  <a:pt x="53335" y="559350"/>
                </a:lnTo>
                <a:lnTo>
                  <a:pt x="56084" y="560842"/>
                </a:lnTo>
                <a:lnTo>
                  <a:pt x="133908" y="606307"/>
                </a:lnTo>
                <a:lnTo>
                  <a:pt x="162605" y="614230"/>
                </a:lnTo>
                <a:lnTo>
                  <a:pt x="250076" y="614230"/>
                </a:lnTo>
                <a:lnTo>
                  <a:pt x="249983" y="614852"/>
                </a:lnTo>
                <a:lnTo>
                  <a:pt x="233526" y="642836"/>
                </a:lnTo>
                <a:lnTo>
                  <a:pt x="206972" y="660212"/>
                </a:lnTo>
                <a:lnTo>
                  <a:pt x="171036" y="666182"/>
                </a:lnTo>
                <a:close/>
              </a:path>
              <a:path w="692784" h="778509">
                <a:moveTo>
                  <a:pt x="451068" y="727210"/>
                </a:moveTo>
                <a:lnTo>
                  <a:pt x="348137" y="727210"/>
                </a:lnTo>
                <a:lnTo>
                  <a:pt x="640021" y="559932"/>
                </a:lnTo>
                <a:lnTo>
                  <a:pt x="641603" y="556713"/>
                </a:lnTo>
                <a:lnTo>
                  <a:pt x="641603" y="221153"/>
                </a:lnTo>
                <a:lnTo>
                  <a:pt x="639454" y="218120"/>
                </a:lnTo>
                <a:lnTo>
                  <a:pt x="636730" y="216494"/>
                </a:lnTo>
                <a:lnTo>
                  <a:pt x="348019" y="50656"/>
                </a:lnTo>
                <a:lnTo>
                  <a:pt x="451415" y="50656"/>
                </a:lnTo>
                <a:lnTo>
                  <a:pt x="662920" y="172317"/>
                </a:lnTo>
                <a:lnTo>
                  <a:pt x="690695" y="208790"/>
                </a:lnTo>
                <a:lnTo>
                  <a:pt x="692747" y="553654"/>
                </a:lnTo>
                <a:lnTo>
                  <a:pt x="690695" y="569306"/>
                </a:lnTo>
                <a:lnTo>
                  <a:pt x="684790" y="583704"/>
                </a:lnTo>
                <a:lnTo>
                  <a:pt x="675407" y="596110"/>
                </a:lnTo>
                <a:lnTo>
                  <a:pt x="662920" y="605785"/>
                </a:lnTo>
                <a:lnTo>
                  <a:pt x="451068" y="727210"/>
                </a:lnTo>
                <a:close/>
              </a:path>
              <a:path w="692784" h="778509">
                <a:moveTo>
                  <a:pt x="562039" y="501363"/>
                </a:moveTo>
                <a:lnTo>
                  <a:pt x="434582" y="501363"/>
                </a:lnTo>
                <a:lnTo>
                  <a:pt x="473432" y="498742"/>
                </a:lnTo>
                <a:lnTo>
                  <a:pt x="500105" y="490583"/>
                </a:lnTo>
                <a:lnTo>
                  <a:pt x="515471" y="476449"/>
                </a:lnTo>
                <a:lnTo>
                  <a:pt x="520400" y="455897"/>
                </a:lnTo>
                <a:lnTo>
                  <a:pt x="517793" y="442988"/>
                </a:lnTo>
                <a:lnTo>
                  <a:pt x="505030" y="431820"/>
                </a:lnTo>
                <a:lnTo>
                  <a:pt x="474692" y="422384"/>
                </a:lnTo>
                <a:lnTo>
                  <a:pt x="419364" y="414670"/>
                </a:lnTo>
                <a:lnTo>
                  <a:pt x="366529" y="406542"/>
                </a:lnTo>
                <a:lnTo>
                  <a:pt x="326683" y="391511"/>
                </a:lnTo>
                <a:lnTo>
                  <a:pt x="301527" y="366236"/>
                </a:lnTo>
                <a:lnTo>
                  <a:pt x="292763" y="327378"/>
                </a:lnTo>
                <a:lnTo>
                  <a:pt x="301635" y="288705"/>
                </a:lnTo>
                <a:lnTo>
                  <a:pt x="327275" y="259728"/>
                </a:lnTo>
                <a:lnTo>
                  <a:pt x="368220" y="241539"/>
                </a:lnTo>
                <a:lnTo>
                  <a:pt x="423009" y="235233"/>
                </a:lnTo>
                <a:lnTo>
                  <a:pt x="483274" y="241254"/>
                </a:lnTo>
                <a:lnTo>
                  <a:pt x="526791" y="259695"/>
                </a:lnTo>
                <a:lnTo>
                  <a:pt x="549402" y="285442"/>
                </a:lnTo>
                <a:lnTo>
                  <a:pt x="422934" y="285442"/>
                </a:lnTo>
                <a:lnTo>
                  <a:pt x="383743" y="289288"/>
                </a:lnTo>
                <a:lnTo>
                  <a:pt x="361723" y="299033"/>
                </a:lnTo>
                <a:lnTo>
                  <a:pt x="352049" y="311988"/>
                </a:lnTo>
                <a:lnTo>
                  <a:pt x="349897" y="325465"/>
                </a:lnTo>
                <a:lnTo>
                  <a:pt x="352623" y="338529"/>
                </a:lnTo>
                <a:lnTo>
                  <a:pt x="365280" y="347921"/>
                </a:lnTo>
                <a:lnTo>
                  <a:pt x="394592" y="355633"/>
                </a:lnTo>
                <a:lnTo>
                  <a:pt x="447279" y="363660"/>
                </a:lnTo>
                <a:lnTo>
                  <a:pt x="504748" y="373926"/>
                </a:lnTo>
                <a:lnTo>
                  <a:pt x="545396" y="389812"/>
                </a:lnTo>
                <a:lnTo>
                  <a:pt x="569547" y="415056"/>
                </a:lnTo>
                <a:lnTo>
                  <a:pt x="577525" y="453395"/>
                </a:lnTo>
                <a:lnTo>
                  <a:pt x="567933" y="494893"/>
                </a:lnTo>
                <a:lnTo>
                  <a:pt x="562039" y="501363"/>
                </a:lnTo>
                <a:close/>
              </a:path>
              <a:path w="692784" h="778509">
                <a:moveTo>
                  <a:pt x="250076" y="614230"/>
                </a:moveTo>
                <a:lnTo>
                  <a:pt x="162605" y="614230"/>
                </a:lnTo>
                <a:lnTo>
                  <a:pt x="184251" y="609109"/>
                </a:lnTo>
                <a:lnTo>
                  <a:pt x="197919" y="595312"/>
                </a:lnTo>
                <a:lnTo>
                  <a:pt x="202682" y="577205"/>
                </a:lnTo>
                <a:lnTo>
                  <a:pt x="202780" y="247669"/>
                </a:lnTo>
                <a:lnTo>
                  <a:pt x="206598" y="244383"/>
                </a:lnTo>
                <a:lnTo>
                  <a:pt x="251635" y="244383"/>
                </a:lnTo>
                <a:lnTo>
                  <a:pt x="255627" y="247669"/>
                </a:lnTo>
                <a:lnTo>
                  <a:pt x="255606" y="577205"/>
                </a:lnTo>
                <a:lnTo>
                  <a:pt x="250076" y="614230"/>
                </a:lnTo>
                <a:close/>
              </a:path>
              <a:path w="692784" h="778509">
                <a:moveTo>
                  <a:pt x="559820" y="344322"/>
                </a:moveTo>
                <a:lnTo>
                  <a:pt x="516467" y="344322"/>
                </a:lnTo>
                <a:lnTo>
                  <a:pt x="513185" y="341289"/>
                </a:lnTo>
                <a:lnTo>
                  <a:pt x="512406" y="337582"/>
                </a:lnTo>
                <a:lnTo>
                  <a:pt x="502936" y="312771"/>
                </a:lnTo>
                <a:lnTo>
                  <a:pt x="486383" y="296699"/>
                </a:lnTo>
                <a:lnTo>
                  <a:pt x="460473" y="288034"/>
                </a:lnTo>
                <a:lnTo>
                  <a:pt x="422934" y="285442"/>
                </a:lnTo>
                <a:lnTo>
                  <a:pt x="549402" y="285442"/>
                </a:lnTo>
                <a:lnTo>
                  <a:pt x="554188" y="290892"/>
                </a:lnTo>
                <a:lnTo>
                  <a:pt x="566063" y="335222"/>
                </a:lnTo>
                <a:lnTo>
                  <a:pt x="566283" y="337582"/>
                </a:lnTo>
                <a:lnTo>
                  <a:pt x="565183" y="339545"/>
                </a:lnTo>
                <a:lnTo>
                  <a:pt x="563627" y="341289"/>
                </a:lnTo>
                <a:lnTo>
                  <a:pt x="562037" y="342924"/>
                </a:lnTo>
                <a:lnTo>
                  <a:pt x="559820" y="344322"/>
                </a:lnTo>
                <a:close/>
              </a:path>
              <a:path w="692784" h="778509">
                <a:moveTo>
                  <a:pt x="434497" y="551000"/>
                </a:moveTo>
                <a:lnTo>
                  <a:pt x="370615" y="544706"/>
                </a:lnTo>
                <a:lnTo>
                  <a:pt x="327014" y="527923"/>
                </a:lnTo>
                <a:lnTo>
                  <a:pt x="286674" y="475483"/>
                </a:lnTo>
                <a:lnTo>
                  <a:pt x="282943" y="446123"/>
                </a:lnTo>
                <a:lnTo>
                  <a:pt x="282994" y="443802"/>
                </a:lnTo>
                <a:lnTo>
                  <a:pt x="283844" y="441820"/>
                </a:lnTo>
                <a:lnTo>
                  <a:pt x="287141" y="438537"/>
                </a:lnTo>
                <a:lnTo>
                  <a:pt x="289130" y="437690"/>
                </a:lnTo>
                <a:lnTo>
                  <a:pt x="291461" y="437639"/>
                </a:lnTo>
                <a:lnTo>
                  <a:pt x="332818" y="437639"/>
                </a:lnTo>
                <a:lnTo>
                  <a:pt x="335931" y="440883"/>
                </a:lnTo>
                <a:lnTo>
                  <a:pt x="336591" y="444910"/>
                </a:lnTo>
                <a:lnTo>
                  <a:pt x="343600" y="469599"/>
                </a:lnTo>
                <a:lnTo>
                  <a:pt x="359266" y="487242"/>
                </a:lnTo>
                <a:lnTo>
                  <a:pt x="388093" y="497832"/>
                </a:lnTo>
                <a:lnTo>
                  <a:pt x="434582" y="501363"/>
                </a:lnTo>
                <a:lnTo>
                  <a:pt x="562039" y="501363"/>
                </a:lnTo>
                <a:lnTo>
                  <a:pt x="540027" y="525529"/>
                </a:lnTo>
                <a:lnTo>
                  <a:pt x="495113" y="544498"/>
                </a:lnTo>
                <a:lnTo>
                  <a:pt x="434497" y="551000"/>
                </a:lnTo>
                <a:close/>
              </a:path>
              <a:path w="692784" h="778509">
                <a:moveTo>
                  <a:pt x="346428" y="777968"/>
                </a:moveTo>
                <a:lnTo>
                  <a:pt x="220437" y="713636"/>
                </a:lnTo>
                <a:lnTo>
                  <a:pt x="212104" y="705190"/>
                </a:lnTo>
                <a:lnTo>
                  <a:pt x="214393" y="702964"/>
                </a:lnTo>
                <a:lnTo>
                  <a:pt x="218001" y="701503"/>
                </a:lnTo>
                <a:lnTo>
                  <a:pt x="229934" y="697306"/>
                </a:lnTo>
                <a:lnTo>
                  <a:pt x="239130" y="693637"/>
                </a:lnTo>
                <a:lnTo>
                  <a:pt x="248564" y="689052"/>
                </a:lnTo>
                <a:lnTo>
                  <a:pt x="263325" y="680927"/>
                </a:lnTo>
                <a:lnTo>
                  <a:pt x="266311" y="680826"/>
                </a:lnTo>
                <a:lnTo>
                  <a:pt x="268511" y="682107"/>
                </a:lnTo>
                <a:lnTo>
                  <a:pt x="342156" y="725752"/>
                </a:lnTo>
                <a:lnTo>
                  <a:pt x="344753" y="727210"/>
                </a:lnTo>
                <a:lnTo>
                  <a:pt x="451068" y="727210"/>
                </a:lnTo>
                <a:lnTo>
                  <a:pt x="376255" y="770089"/>
                </a:lnTo>
                <a:lnTo>
                  <a:pt x="369223" y="773578"/>
                </a:lnTo>
                <a:lnTo>
                  <a:pt x="361887" y="776035"/>
                </a:lnTo>
                <a:lnTo>
                  <a:pt x="354279" y="777489"/>
                </a:lnTo>
                <a:lnTo>
                  <a:pt x="346428" y="777968"/>
                </a:lnTo>
                <a:close/>
              </a:path>
            </a:pathLst>
          </a:custGeom>
          <a:solidFill>
            <a:srgbClr val="82CC2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1" name="object 11"/>
          <p:cNvGrpSpPr/>
          <p:nvPr/>
        </p:nvGrpSpPr>
        <p:grpSpPr>
          <a:xfrm>
            <a:off x="9929276" y="7199838"/>
            <a:ext cx="3406140" cy="1216660"/>
            <a:chOff x="9929276" y="7199838"/>
            <a:chExt cx="3406140" cy="1216660"/>
          </a:xfrm>
        </p:grpSpPr>
        <p:sp>
          <p:nvSpPr>
            <p:cNvPr id="12" name="object 12"/>
            <p:cNvSpPr/>
            <p:nvPr/>
          </p:nvSpPr>
          <p:spPr>
            <a:xfrm>
              <a:off x="9929276" y="7199838"/>
              <a:ext cx="3406140" cy="1216660"/>
            </a:xfrm>
            <a:custGeom>
              <a:avLst/>
              <a:gdLst/>
              <a:ahLst/>
              <a:cxnLst/>
              <a:rect l="l" t="t" r="r" b="b"/>
              <a:pathLst>
                <a:path w="3406140" h="1216659">
                  <a:moveTo>
                    <a:pt x="2500914" y="495428"/>
                  </a:moveTo>
                  <a:lnTo>
                    <a:pt x="2263527" y="495428"/>
                  </a:lnTo>
                  <a:lnTo>
                    <a:pt x="2271747" y="490671"/>
                  </a:lnTo>
                  <a:lnTo>
                    <a:pt x="2273878" y="486593"/>
                  </a:lnTo>
                  <a:lnTo>
                    <a:pt x="2273912" y="11284"/>
                  </a:lnTo>
                  <a:lnTo>
                    <a:pt x="2292133" y="75"/>
                  </a:lnTo>
                  <a:lnTo>
                    <a:pt x="2482050" y="102534"/>
                  </a:lnTo>
                  <a:lnTo>
                    <a:pt x="2500914" y="134662"/>
                  </a:lnTo>
                  <a:lnTo>
                    <a:pt x="2500914" y="495428"/>
                  </a:lnTo>
                  <a:close/>
                </a:path>
                <a:path w="3406140" h="1216659">
                  <a:moveTo>
                    <a:pt x="2167209" y="1216238"/>
                  </a:moveTo>
                  <a:lnTo>
                    <a:pt x="2154155" y="1216238"/>
                  </a:lnTo>
                  <a:lnTo>
                    <a:pt x="2148068" y="1214607"/>
                  </a:lnTo>
                  <a:lnTo>
                    <a:pt x="1833055" y="1033497"/>
                  </a:lnTo>
                  <a:lnTo>
                    <a:pt x="1828594" y="1029058"/>
                  </a:lnTo>
                  <a:lnTo>
                    <a:pt x="1822067" y="1017792"/>
                  </a:lnTo>
                  <a:lnTo>
                    <a:pt x="1820440" y="1011725"/>
                  </a:lnTo>
                  <a:lnTo>
                    <a:pt x="1820449" y="656028"/>
                  </a:lnTo>
                  <a:lnTo>
                    <a:pt x="2148054" y="446053"/>
                  </a:lnTo>
                  <a:lnTo>
                    <a:pt x="2154140" y="444426"/>
                  </a:lnTo>
                  <a:lnTo>
                    <a:pt x="2167190" y="444426"/>
                  </a:lnTo>
                  <a:lnTo>
                    <a:pt x="2173276" y="446053"/>
                  </a:lnTo>
                  <a:lnTo>
                    <a:pt x="2259267" y="495428"/>
                  </a:lnTo>
                  <a:lnTo>
                    <a:pt x="2500914" y="495428"/>
                  </a:lnTo>
                  <a:lnTo>
                    <a:pt x="2500914" y="700897"/>
                  </a:lnTo>
                  <a:lnTo>
                    <a:pt x="2159409" y="700904"/>
                  </a:lnTo>
                  <a:lnTo>
                    <a:pt x="2157818" y="700947"/>
                  </a:lnTo>
                  <a:lnTo>
                    <a:pt x="2156566" y="701334"/>
                  </a:lnTo>
                  <a:lnTo>
                    <a:pt x="2048246" y="763803"/>
                  </a:lnTo>
                  <a:lnTo>
                    <a:pt x="2046217" y="766761"/>
                  </a:lnTo>
                  <a:lnTo>
                    <a:pt x="2046211" y="893300"/>
                  </a:lnTo>
                  <a:lnTo>
                    <a:pt x="2048253" y="896300"/>
                  </a:lnTo>
                  <a:lnTo>
                    <a:pt x="2155145" y="957935"/>
                  </a:lnTo>
                  <a:lnTo>
                    <a:pt x="2157987" y="959536"/>
                  </a:lnTo>
                  <a:lnTo>
                    <a:pt x="2500914" y="959536"/>
                  </a:lnTo>
                  <a:lnTo>
                    <a:pt x="2500924" y="1011725"/>
                  </a:lnTo>
                  <a:lnTo>
                    <a:pt x="2499297" y="1017793"/>
                  </a:lnTo>
                  <a:lnTo>
                    <a:pt x="2492770" y="1029058"/>
                  </a:lnTo>
                  <a:lnTo>
                    <a:pt x="2488309" y="1033497"/>
                  </a:lnTo>
                  <a:lnTo>
                    <a:pt x="2173296" y="1214607"/>
                  </a:lnTo>
                  <a:lnTo>
                    <a:pt x="2167209" y="1216238"/>
                  </a:lnTo>
                  <a:close/>
                </a:path>
                <a:path w="3406140" h="1216659">
                  <a:moveTo>
                    <a:pt x="2500914" y="959536"/>
                  </a:moveTo>
                  <a:lnTo>
                    <a:pt x="2161447" y="959536"/>
                  </a:lnTo>
                  <a:lnTo>
                    <a:pt x="2164281" y="957935"/>
                  </a:lnTo>
                  <a:lnTo>
                    <a:pt x="2271202" y="896292"/>
                  </a:lnTo>
                  <a:lnTo>
                    <a:pt x="2273227" y="893300"/>
                  </a:lnTo>
                  <a:lnTo>
                    <a:pt x="2273227" y="766761"/>
                  </a:lnTo>
                  <a:lnTo>
                    <a:pt x="2271180" y="763753"/>
                  </a:lnTo>
                  <a:lnTo>
                    <a:pt x="2164281" y="702109"/>
                  </a:lnTo>
                  <a:lnTo>
                    <a:pt x="2162759" y="701298"/>
                  </a:lnTo>
                  <a:lnTo>
                    <a:pt x="2161135" y="700897"/>
                  </a:lnTo>
                  <a:lnTo>
                    <a:pt x="2500914" y="700897"/>
                  </a:lnTo>
                  <a:lnTo>
                    <a:pt x="2500914" y="959536"/>
                  </a:lnTo>
                  <a:close/>
                </a:path>
                <a:path w="3406140" h="1216659">
                  <a:moveTo>
                    <a:pt x="22400" y="1134086"/>
                  </a:moveTo>
                  <a:lnTo>
                    <a:pt x="15404" y="1134086"/>
                  </a:lnTo>
                  <a:lnTo>
                    <a:pt x="9670" y="1130665"/>
                  </a:lnTo>
                  <a:lnTo>
                    <a:pt x="4009" y="1127531"/>
                  </a:lnTo>
                  <a:lnTo>
                    <a:pt x="626" y="1121481"/>
                  </a:lnTo>
                  <a:lnTo>
                    <a:pt x="0" y="639778"/>
                  </a:lnTo>
                  <a:lnTo>
                    <a:pt x="1611" y="633747"/>
                  </a:lnTo>
                  <a:lnTo>
                    <a:pt x="8138" y="622478"/>
                  </a:lnTo>
                  <a:lnTo>
                    <a:pt x="12600" y="618041"/>
                  </a:lnTo>
                  <a:lnTo>
                    <a:pt x="18322" y="614767"/>
                  </a:lnTo>
                  <a:lnTo>
                    <a:pt x="321965" y="440208"/>
                  </a:lnTo>
                  <a:lnTo>
                    <a:pt x="327167" y="437200"/>
                  </a:lnTo>
                  <a:lnTo>
                    <a:pt x="332606" y="436198"/>
                  </a:lnTo>
                  <a:lnTo>
                    <a:pt x="338401" y="435962"/>
                  </a:lnTo>
                  <a:lnTo>
                    <a:pt x="342055" y="435987"/>
                  </a:lnTo>
                  <a:lnTo>
                    <a:pt x="347892" y="436223"/>
                  </a:lnTo>
                  <a:lnTo>
                    <a:pt x="353357" y="437234"/>
                  </a:lnTo>
                  <a:lnTo>
                    <a:pt x="358491" y="440234"/>
                  </a:lnTo>
                  <a:lnTo>
                    <a:pt x="662252" y="614801"/>
                  </a:lnTo>
                  <a:lnTo>
                    <a:pt x="667869" y="617994"/>
                  </a:lnTo>
                  <a:lnTo>
                    <a:pt x="672339" y="622427"/>
                  </a:lnTo>
                  <a:lnTo>
                    <a:pt x="678881" y="633747"/>
                  </a:lnTo>
                  <a:lnTo>
                    <a:pt x="680485" y="639778"/>
                  </a:lnTo>
                  <a:lnTo>
                    <a:pt x="680383" y="696602"/>
                  </a:lnTo>
                  <a:lnTo>
                    <a:pt x="333726" y="696608"/>
                  </a:lnTo>
                  <a:lnTo>
                    <a:pt x="327641" y="698226"/>
                  </a:lnTo>
                  <a:lnTo>
                    <a:pt x="245308" y="745747"/>
                  </a:lnTo>
                  <a:lnTo>
                    <a:pt x="227036" y="996138"/>
                  </a:lnTo>
                  <a:lnTo>
                    <a:pt x="225694" y="1005602"/>
                  </a:lnTo>
                  <a:lnTo>
                    <a:pt x="221886" y="1014245"/>
                  </a:lnTo>
                  <a:lnTo>
                    <a:pt x="215937" y="1021713"/>
                  </a:lnTo>
                  <a:lnTo>
                    <a:pt x="208172" y="1027651"/>
                  </a:lnTo>
                  <a:lnTo>
                    <a:pt x="28017" y="1130716"/>
                  </a:lnTo>
                  <a:lnTo>
                    <a:pt x="22400" y="1134086"/>
                  </a:lnTo>
                  <a:close/>
                </a:path>
                <a:path w="3406140" h="1216659">
                  <a:moveTo>
                    <a:pt x="665094" y="1134036"/>
                  </a:moveTo>
                  <a:lnTo>
                    <a:pt x="658116" y="1134036"/>
                  </a:lnTo>
                  <a:lnTo>
                    <a:pt x="652448" y="1130665"/>
                  </a:lnTo>
                  <a:lnTo>
                    <a:pt x="472293" y="1027600"/>
                  </a:lnTo>
                  <a:lnTo>
                    <a:pt x="453429" y="777234"/>
                  </a:lnTo>
                  <a:lnTo>
                    <a:pt x="452174" y="767720"/>
                  </a:lnTo>
                  <a:lnTo>
                    <a:pt x="352873" y="698220"/>
                  </a:lnTo>
                  <a:lnTo>
                    <a:pt x="346785" y="696602"/>
                  </a:lnTo>
                  <a:lnTo>
                    <a:pt x="680383" y="696602"/>
                  </a:lnTo>
                  <a:lnTo>
                    <a:pt x="679839" y="1121422"/>
                  </a:lnTo>
                  <a:lnTo>
                    <a:pt x="676286" y="1127463"/>
                  </a:lnTo>
                  <a:lnTo>
                    <a:pt x="670619" y="1130716"/>
                  </a:lnTo>
                  <a:lnTo>
                    <a:pt x="665094" y="1134036"/>
                  </a:lnTo>
                  <a:close/>
                </a:path>
                <a:path w="3406140" h="1216659">
                  <a:moveTo>
                    <a:pt x="340253" y="696641"/>
                  </a:moveTo>
                  <a:lnTo>
                    <a:pt x="333726" y="696608"/>
                  </a:lnTo>
                  <a:lnTo>
                    <a:pt x="345818" y="696608"/>
                  </a:lnTo>
                  <a:lnTo>
                    <a:pt x="340253" y="696641"/>
                  </a:lnTo>
                  <a:close/>
                </a:path>
                <a:path w="3406140" h="1216659">
                  <a:moveTo>
                    <a:pt x="3074344" y="440208"/>
                  </a:moveTo>
                  <a:lnTo>
                    <a:pt x="3067502" y="440208"/>
                  </a:lnTo>
                  <a:lnTo>
                    <a:pt x="3067671" y="440192"/>
                  </a:lnTo>
                  <a:lnTo>
                    <a:pt x="3074198" y="440170"/>
                  </a:lnTo>
                  <a:lnTo>
                    <a:pt x="3074344" y="440208"/>
                  </a:lnTo>
                  <a:close/>
                </a:path>
                <a:path w="3406140" h="1216659">
                  <a:moveTo>
                    <a:pt x="3065317" y="1207919"/>
                  </a:moveTo>
                  <a:lnTo>
                    <a:pt x="2746121" y="1031881"/>
                  </a:lnTo>
                  <a:lnTo>
                    <a:pt x="2727257" y="1000368"/>
                  </a:lnTo>
                  <a:lnTo>
                    <a:pt x="2727257" y="651175"/>
                  </a:lnTo>
                  <a:lnTo>
                    <a:pt x="3054888" y="441808"/>
                  </a:lnTo>
                  <a:lnTo>
                    <a:pt x="3060976" y="440190"/>
                  </a:lnTo>
                  <a:lnTo>
                    <a:pt x="3074344" y="440208"/>
                  </a:lnTo>
                  <a:lnTo>
                    <a:pt x="3080322" y="441808"/>
                  </a:lnTo>
                  <a:lnTo>
                    <a:pt x="3387846" y="619662"/>
                  </a:lnTo>
                  <a:lnTo>
                    <a:pt x="3393469" y="622898"/>
                  </a:lnTo>
                  <a:lnTo>
                    <a:pt x="3397926" y="627339"/>
                  </a:lnTo>
                  <a:lnTo>
                    <a:pt x="3404451" y="638600"/>
                  </a:lnTo>
                  <a:lnTo>
                    <a:pt x="3406081" y="644666"/>
                  </a:lnTo>
                  <a:lnTo>
                    <a:pt x="3406081" y="697012"/>
                  </a:lnTo>
                  <a:lnTo>
                    <a:pt x="3061538" y="697012"/>
                  </a:lnTo>
                  <a:lnTo>
                    <a:pt x="2955274" y="758082"/>
                  </a:lnTo>
                  <a:lnTo>
                    <a:pt x="2951213" y="764065"/>
                  </a:lnTo>
                  <a:lnTo>
                    <a:pt x="2951213" y="886324"/>
                  </a:lnTo>
                  <a:lnTo>
                    <a:pt x="2955223" y="892904"/>
                  </a:lnTo>
                  <a:lnTo>
                    <a:pt x="3272214" y="1074027"/>
                  </a:lnTo>
                  <a:lnTo>
                    <a:pt x="3275640" y="1079942"/>
                  </a:lnTo>
                  <a:lnTo>
                    <a:pt x="3275606" y="1093086"/>
                  </a:lnTo>
                  <a:lnTo>
                    <a:pt x="3271689" y="1099068"/>
                  </a:lnTo>
                  <a:lnTo>
                    <a:pt x="3083303" y="1203515"/>
                  </a:lnTo>
                  <a:lnTo>
                    <a:pt x="3074528" y="1206932"/>
                  </a:lnTo>
                  <a:lnTo>
                    <a:pt x="3065317" y="1207919"/>
                  </a:lnTo>
                  <a:close/>
                </a:path>
                <a:path w="3406140" h="1216659">
                  <a:moveTo>
                    <a:pt x="3200167" y="875716"/>
                  </a:moveTo>
                  <a:lnTo>
                    <a:pt x="3178355" y="766938"/>
                  </a:lnTo>
                  <a:lnTo>
                    <a:pt x="3177650" y="764301"/>
                  </a:lnTo>
                  <a:lnTo>
                    <a:pt x="3174387" y="758668"/>
                  </a:lnTo>
                  <a:lnTo>
                    <a:pt x="3172156" y="756450"/>
                  </a:lnTo>
                  <a:lnTo>
                    <a:pt x="3068475" y="697012"/>
                  </a:lnTo>
                  <a:lnTo>
                    <a:pt x="3406081" y="697012"/>
                  </a:lnTo>
                  <a:lnTo>
                    <a:pt x="3406081" y="735425"/>
                  </a:lnTo>
                  <a:lnTo>
                    <a:pt x="3387809" y="766938"/>
                  </a:lnTo>
                  <a:lnTo>
                    <a:pt x="3200167" y="875716"/>
                  </a:lnTo>
                  <a:close/>
                </a:path>
              </a:pathLst>
            </a:custGeom>
            <a:solidFill>
              <a:srgbClr val="40403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10839746" y="7638207"/>
              <a:ext cx="2221865" cy="771525"/>
            </a:xfrm>
            <a:custGeom>
              <a:avLst/>
              <a:gdLst/>
              <a:ahLst/>
              <a:cxnLst/>
              <a:rect l="l" t="t" r="r" b="b"/>
              <a:pathLst>
                <a:path w="2221865" h="771525">
                  <a:moveTo>
                    <a:pt x="346768" y="771188"/>
                  </a:moveTo>
                  <a:lnTo>
                    <a:pt x="333714" y="771188"/>
                  </a:lnTo>
                  <a:lnTo>
                    <a:pt x="327627" y="769556"/>
                  </a:lnTo>
                  <a:lnTo>
                    <a:pt x="12604" y="588446"/>
                  </a:lnTo>
                  <a:lnTo>
                    <a:pt x="8143" y="584007"/>
                  </a:lnTo>
                  <a:lnTo>
                    <a:pt x="1620" y="572742"/>
                  </a:lnTo>
                  <a:lnTo>
                    <a:pt x="0" y="566682"/>
                  </a:lnTo>
                  <a:lnTo>
                    <a:pt x="17" y="210986"/>
                  </a:lnTo>
                  <a:lnTo>
                    <a:pt x="327636" y="1617"/>
                  </a:lnTo>
                  <a:lnTo>
                    <a:pt x="333727" y="0"/>
                  </a:lnTo>
                  <a:lnTo>
                    <a:pt x="340254" y="11"/>
                  </a:lnTo>
                  <a:lnTo>
                    <a:pt x="346855" y="28"/>
                  </a:lnTo>
                  <a:lnTo>
                    <a:pt x="662202" y="178875"/>
                  </a:lnTo>
                  <a:lnTo>
                    <a:pt x="680481" y="566682"/>
                  </a:lnTo>
                  <a:lnTo>
                    <a:pt x="678851" y="572750"/>
                  </a:lnTo>
                  <a:lnTo>
                    <a:pt x="672320" y="584016"/>
                  </a:lnTo>
                  <a:lnTo>
                    <a:pt x="667857" y="588452"/>
                  </a:lnTo>
                  <a:lnTo>
                    <a:pt x="352855" y="769556"/>
                  </a:lnTo>
                  <a:lnTo>
                    <a:pt x="346768" y="771188"/>
                  </a:lnTo>
                  <a:close/>
                </a:path>
                <a:path w="2221865" h="771525">
                  <a:moveTo>
                    <a:pt x="346855" y="28"/>
                  </a:moveTo>
                  <a:lnTo>
                    <a:pt x="340220" y="28"/>
                  </a:lnTo>
                  <a:lnTo>
                    <a:pt x="346751" y="0"/>
                  </a:lnTo>
                  <a:close/>
                </a:path>
                <a:path w="2221865" h="771525">
                  <a:moveTo>
                    <a:pt x="2157241" y="459702"/>
                  </a:moveTo>
                  <a:lnTo>
                    <a:pt x="2155013" y="459702"/>
                  </a:lnTo>
                  <a:lnTo>
                    <a:pt x="2152785" y="458327"/>
                  </a:lnTo>
                  <a:lnTo>
                    <a:pt x="2092167" y="423722"/>
                  </a:lnTo>
                  <a:lnTo>
                    <a:pt x="2090703" y="421430"/>
                  </a:lnTo>
                  <a:lnTo>
                    <a:pt x="2090753" y="349510"/>
                  </a:lnTo>
                  <a:lnTo>
                    <a:pt x="2091971" y="347491"/>
                  </a:lnTo>
                  <a:lnTo>
                    <a:pt x="2094358" y="346170"/>
                  </a:lnTo>
                  <a:lnTo>
                    <a:pt x="2152785" y="312214"/>
                  </a:lnTo>
                  <a:lnTo>
                    <a:pt x="2153885" y="311624"/>
                  </a:lnTo>
                  <a:lnTo>
                    <a:pt x="2156440" y="311624"/>
                  </a:lnTo>
                  <a:lnTo>
                    <a:pt x="2157641" y="311616"/>
                  </a:lnTo>
                  <a:lnTo>
                    <a:pt x="2158386" y="311565"/>
                  </a:lnTo>
                  <a:lnTo>
                    <a:pt x="2220070" y="347426"/>
                  </a:lnTo>
                  <a:lnTo>
                    <a:pt x="2221550" y="349718"/>
                  </a:lnTo>
                  <a:lnTo>
                    <a:pt x="2221550" y="421430"/>
                  </a:lnTo>
                  <a:lnTo>
                    <a:pt x="2220062" y="423747"/>
                  </a:lnTo>
                  <a:lnTo>
                    <a:pt x="2159468" y="458327"/>
                  </a:lnTo>
                  <a:lnTo>
                    <a:pt x="2157241" y="459702"/>
                  </a:lnTo>
                  <a:close/>
                </a:path>
              </a:pathLst>
            </a:custGeom>
            <a:solidFill>
              <a:srgbClr val="82CC2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4" name="object 14"/>
          <p:cNvGrpSpPr/>
          <p:nvPr/>
        </p:nvGrpSpPr>
        <p:grpSpPr>
          <a:xfrm>
            <a:off x="7785724" y="8259386"/>
            <a:ext cx="1770380" cy="1576070"/>
            <a:chOff x="7785724" y="8259386"/>
            <a:chExt cx="1770380" cy="1576070"/>
          </a:xfrm>
        </p:grpSpPr>
        <p:sp>
          <p:nvSpPr>
            <p:cNvPr id="15" name="object 15"/>
            <p:cNvSpPr/>
            <p:nvPr/>
          </p:nvSpPr>
          <p:spPr>
            <a:xfrm>
              <a:off x="8512613" y="8887720"/>
              <a:ext cx="316230" cy="316865"/>
            </a:xfrm>
            <a:custGeom>
              <a:avLst/>
              <a:gdLst/>
              <a:ahLst/>
              <a:cxnLst/>
              <a:rect l="l" t="t" r="r" b="b"/>
              <a:pathLst>
                <a:path w="316229" h="316865">
                  <a:moveTo>
                    <a:pt x="158029" y="316416"/>
                  </a:moveTo>
                  <a:lnTo>
                    <a:pt x="119621" y="311673"/>
                  </a:lnTo>
                  <a:lnTo>
                    <a:pt x="83533" y="297736"/>
                  </a:lnTo>
                  <a:lnTo>
                    <a:pt x="51909" y="275439"/>
                  </a:lnTo>
                  <a:lnTo>
                    <a:pt x="26632" y="246103"/>
                  </a:lnTo>
                  <a:lnTo>
                    <a:pt x="9233" y="211498"/>
                  </a:lnTo>
                  <a:lnTo>
                    <a:pt x="759" y="173715"/>
                  </a:lnTo>
                  <a:lnTo>
                    <a:pt x="0" y="158207"/>
                  </a:lnTo>
                  <a:lnTo>
                    <a:pt x="189" y="150435"/>
                  </a:lnTo>
                  <a:lnTo>
                    <a:pt x="6802" y="112282"/>
                  </a:lnTo>
                  <a:lnTo>
                    <a:pt x="22477" y="76880"/>
                  </a:lnTo>
                  <a:lnTo>
                    <a:pt x="46285" y="46338"/>
                  </a:lnTo>
                  <a:lnTo>
                    <a:pt x="76793" y="22502"/>
                  </a:lnTo>
                  <a:lnTo>
                    <a:pt x="112155" y="6810"/>
                  </a:lnTo>
                  <a:lnTo>
                    <a:pt x="150265" y="189"/>
                  </a:lnTo>
                  <a:lnTo>
                    <a:pt x="158029" y="0"/>
                  </a:lnTo>
                  <a:lnTo>
                    <a:pt x="165792" y="189"/>
                  </a:lnTo>
                  <a:lnTo>
                    <a:pt x="203902" y="6810"/>
                  </a:lnTo>
                  <a:lnTo>
                    <a:pt x="239264" y="22502"/>
                  </a:lnTo>
                  <a:lnTo>
                    <a:pt x="269772" y="46338"/>
                  </a:lnTo>
                  <a:lnTo>
                    <a:pt x="293580" y="76880"/>
                  </a:lnTo>
                  <a:lnTo>
                    <a:pt x="309255" y="112282"/>
                  </a:lnTo>
                  <a:lnTo>
                    <a:pt x="315868" y="150435"/>
                  </a:lnTo>
                  <a:lnTo>
                    <a:pt x="316058" y="158207"/>
                  </a:lnTo>
                  <a:lnTo>
                    <a:pt x="315868" y="165980"/>
                  </a:lnTo>
                  <a:lnTo>
                    <a:pt x="309255" y="204133"/>
                  </a:lnTo>
                  <a:lnTo>
                    <a:pt x="293580" y="239535"/>
                  </a:lnTo>
                  <a:lnTo>
                    <a:pt x="269772" y="270077"/>
                  </a:lnTo>
                  <a:lnTo>
                    <a:pt x="239264" y="293913"/>
                  </a:lnTo>
                  <a:lnTo>
                    <a:pt x="203902" y="309605"/>
                  </a:lnTo>
                  <a:lnTo>
                    <a:pt x="165792" y="316225"/>
                  </a:lnTo>
                  <a:lnTo>
                    <a:pt x="158029" y="316416"/>
                  </a:lnTo>
                  <a:close/>
                </a:path>
              </a:pathLst>
            </a:custGeom>
            <a:solidFill>
              <a:srgbClr val="00D8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7823562" y="8297200"/>
              <a:ext cx="1694180" cy="1500505"/>
            </a:xfrm>
            <a:custGeom>
              <a:avLst/>
              <a:gdLst/>
              <a:ahLst/>
              <a:cxnLst/>
              <a:rect l="l" t="t" r="r" b="b"/>
              <a:pathLst>
                <a:path w="1694179" h="1500504">
                  <a:moveTo>
                    <a:pt x="847079" y="427058"/>
                  </a:moveTo>
                  <a:lnTo>
                    <a:pt x="904546" y="427806"/>
                  </a:lnTo>
                  <a:lnTo>
                    <a:pt x="961116" y="430022"/>
                  </a:lnTo>
                  <a:lnTo>
                    <a:pt x="1016638" y="433661"/>
                  </a:lnTo>
                  <a:lnTo>
                    <a:pt x="1070960" y="438681"/>
                  </a:lnTo>
                  <a:lnTo>
                    <a:pt x="1123933" y="445036"/>
                  </a:lnTo>
                  <a:lnTo>
                    <a:pt x="1175405" y="452682"/>
                  </a:lnTo>
                  <a:lnTo>
                    <a:pt x="1225226" y="461577"/>
                  </a:lnTo>
                  <a:lnTo>
                    <a:pt x="1273246" y="471676"/>
                  </a:lnTo>
                  <a:lnTo>
                    <a:pt x="1319312" y="482935"/>
                  </a:lnTo>
                  <a:lnTo>
                    <a:pt x="1363276" y="495311"/>
                  </a:lnTo>
                  <a:lnTo>
                    <a:pt x="1404986" y="508759"/>
                  </a:lnTo>
                  <a:lnTo>
                    <a:pt x="1468821" y="533315"/>
                  </a:lnTo>
                  <a:lnTo>
                    <a:pt x="1525709" y="560379"/>
                  </a:lnTo>
                  <a:lnTo>
                    <a:pt x="1575166" y="589473"/>
                  </a:lnTo>
                  <a:lnTo>
                    <a:pt x="1616713" y="620122"/>
                  </a:lnTo>
                  <a:lnTo>
                    <a:pt x="1649865" y="651848"/>
                  </a:lnTo>
                  <a:lnTo>
                    <a:pt x="1674143" y="684176"/>
                  </a:lnTo>
                  <a:lnTo>
                    <a:pt x="1694143" y="748728"/>
                  </a:lnTo>
                  <a:lnTo>
                    <a:pt x="1689878" y="778498"/>
                  </a:lnTo>
                  <a:lnTo>
                    <a:pt x="1656771" y="838971"/>
                  </a:lnTo>
                  <a:lnTo>
                    <a:pt x="1628605" y="868904"/>
                  </a:lnTo>
                  <a:lnTo>
                    <a:pt x="1593149" y="898123"/>
                  </a:lnTo>
                  <a:lnTo>
                    <a:pt x="1550740" y="926242"/>
                  </a:lnTo>
                  <a:lnTo>
                    <a:pt x="1501716" y="952877"/>
                  </a:lnTo>
                  <a:lnTo>
                    <a:pt x="1446415" y="977645"/>
                  </a:lnTo>
                  <a:lnTo>
                    <a:pt x="1385175" y="1000160"/>
                  </a:lnTo>
                  <a:lnTo>
                    <a:pt x="1344416" y="1012738"/>
                  </a:lnTo>
                  <a:lnTo>
                    <a:pt x="1301540" y="1024163"/>
                  </a:lnTo>
                  <a:lnTo>
                    <a:pt x="1256710" y="1034426"/>
                  </a:lnTo>
                  <a:lnTo>
                    <a:pt x="1210087" y="1043518"/>
                  </a:lnTo>
                  <a:lnTo>
                    <a:pt x="1161832" y="1051428"/>
                  </a:lnTo>
                  <a:lnTo>
                    <a:pt x="1112107" y="1058148"/>
                  </a:lnTo>
                  <a:lnTo>
                    <a:pt x="1061074" y="1063668"/>
                  </a:lnTo>
                  <a:lnTo>
                    <a:pt x="1008893" y="1067977"/>
                  </a:lnTo>
                  <a:lnTo>
                    <a:pt x="955727" y="1071068"/>
                  </a:lnTo>
                  <a:lnTo>
                    <a:pt x="901736" y="1072929"/>
                  </a:lnTo>
                  <a:lnTo>
                    <a:pt x="847082" y="1073551"/>
                  </a:lnTo>
                  <a:lnTo>
                    <a:pt x="791064" y="1072963"/>
                  </a:lnTo>
                  <a:lnTo>
                    <a:pt x="735759" y="1071190"/>
                  </a:lnTo>
                  <a:lnTo>
                    <a:pt x="681335" y="1068217"/>
                  </a:lnTo>
                  <a:lnTo>
                    <a:pt x="627963" y="1064032"/>
                  </a:lnTo>
                  <a:lnTo>
                    <a:pt x="575812" y="1058621"/>
                  </a:lnTo>
                  <a:lnTo>
                    <a:pt x="525051" y="1051969"/>
                  </a:lnTo>
                  <a:lnTo>
                    <a:pt x="475850" y="1044064"/>
                  </a:lnTo>
                  <a:lnTo>
                    <a:pt x="428377" y="1034891"/>
                  </a:lnTo>
                  <a:lnTo>
                    <a:pt x="382803" y="1024437"/>
                  </a:lnTo>
                  <a:lnTo>
                    <a:pt x="339296" y="1012688"/>
                  </a:lnTo>
                  <a:lnTo>
                    <a:pt x="298027" y="999630"/>
                  </a:lnTo>
                  <a:lnTo>
                    <a:pt x="238819" y="977114"/>
                  </a:lnTo>
                  <a:lnTo>
                    <a:pt x="185404" y="952275"/>
                  </a:lnTo>
                  <a:lnTo>
                    <a:pt x="138094" y="925536"/>
                  </a:lnTo>
                  <a:lnTo>
                    <a:pt x="97204" y="897316"/>
                  </a:lnTo>
                  <a:lnTo>
                    <a:pt x="63046" y="868036"/>
                  </a:lnTo>
                  <a:lnTo>
                    <a:pt x="35933" y="838117"/>
                  </a:lnTo>
                  <a:lnTo>
                    <a:pt x="4097" y="778042"/>
                  </a:lnTo>
                  <a:lnTo>
                    <a:pt x="0" y="748728"/>
                  </a:lnTo>
                  <a:lnTo>
                    <a:pt x="4861" y="716886"/>
                  </a:lnTo>
                  <a:lnTo>
                    <a:pt x="42569" y="652602"/>
                  </a:lnTo>
                  <a:lnTo>
                    <a:pt x="74626" y="621096"/>
                  </a:lnTo>
                  <a:lnTo>
                    <a:pt x="114959" y="590641"/>
                  </a:lnTo>
                  <a:lnTo>
                    <a:pt x="163172" y="561705"/>
                  </a:lnTo>
                  <a:lnTo>
                    <a:pt x="218872" y="534756"/>
                  </a:lnTo>
                  <a:lnTo>
                    <a:pt x="281662" y="510263"/>
                  </a:lnTo>
                  <a:lnTo>
                    <a:pt x="323624" y="496590"/>
                  </a:lnTo>
                  <a:lnTo>
                    <a:pt x="368021" y="484000"/>
                  </a:lnTo>
                  <a:lnTo>
                    <a:pt x="414670" y="472540"/>
                  </a:lnTo>
                  <a:lnTo>
                    <a:pt x="463391" y="462256"/>
                  </a:lnTo>
                  <a:lnTo>
                    <a:pt x="513998" y="453194"/>
                  </a:lnTo>
                  <a:lnTo>
                    <a:pt x="566312" y="445400"/>
                  </a:lnTo>
                  <a:lnTo>
                    <a:pt x="620147" y="438919"/>
                  </a:lnTo>
                  <a:lnTo>
                    <a:pt x="675323" y="433799"/>
                  </a:lnTo>
                  <a:lnTo>
                    <a:pt x="731657" y="430084"/>
                  </a:lnTo>
                  <a:lnTo>
                    <a:pt x="788965" y="427822"/>
                  </a:lnTo>
                  <a:lnTo>
                    <a:pt x="847066" y="427058"/>
                  </a:lnTo>
                  <a:close/>
                </a:path>
                <a:path w="1694179" h="1500504">
                  <a:moveTo>
                    <a:pt x="567385" y="588807"/>
                  </a:moveTo>
                  <a:lnTo>
                    <a:pt x="596742" y="539343"/>
                  </a:lnTo>
                  <a:lnTo>
                    <a:pt x="626920" y="491391"/>
                  </a:lnTo>
                  <a:lnTo>
                    <a:pt x="657806" y="445060"/>
                  </a:lnTo>
                  <a:lnTo>
                    <a:pt x="689286" y="400458"/>
                  </a:lnTo>
                  <a:lnTo>
                    <a:pt x="721248" y="357695"/>
                  </a:lnTo>
                  <a:lnTo>
                    <a:pt x="753578" y="316877"/>
                  </a:lnTo>
                  <a:lnTo>
                    <a:pt x="786163" y="278115"/>
                  </a:lnTo>
                  <a:lnTo>
                    <a:pt x="818890" y="241516"/>
                  </a:lnTo>
                  <a:lnTo>
                    <a:pt x="851645" y="207189"/>
                  </a:lnTo>
                  <a:lnTo>
                    <a:pt x="884316" y="175243"/>
                  </a:lnTo>
                  <a:lnTo>
                    <a:pt x="916790" y="145786"/>
                  </a:lnTo>
                  <a:lnTo>
                    <a:pt x="969927" y="102694"/>
                  </a:lnTo>
                  <a:lnTo>
                    <a:pt x="1021762" y="66880"/>
                  </a:lnTo>
                  <a:lnTo>
                    <a:pt x="1071641" y="38524"/>
                  </a:lnTo>
                  <a:lnTo>
                    <a:pt x="1118913" y="17806"/>
                  </a:lnTo>
                  <a:lnTo>
                    <a:pt x="1162925" y="4904"/>
                  </a:lnTo>
                  <a:lnTo>
                    <a:pt x="1203024" y="0"/>
                  </a:lnTo>
                  <a:lnTo>
                    <a:pt x="1238557" y="3272"/>
                  </a:lnTo>
                  <a:lnTo>
                    <a:pt x="1292502" y="33472"/>
                  </a:lnTo>
                  <a:lnTo>
                    <a:pt x="1328291" y="92396"/>
                  </a:lnTo>
                  <a:lnTo>
                    <a:pt x="1340121" y="131777"/>
                  </a:lnTo>
                  <a:lnTo>
                    <a:pt x="1347690" y="177125"/>
                  </a:lnTo>
                  <a:lnTo>
                    <a:pt x="1350835" y="227953"/>
                  </a:lnTo>
                  <a:lnTo>
                    <a:pt x="1349391" y="283778"/>
                  </a:lnTo>
                  <a:lnTo>
                    <a:pt x="1343196" y="344113"/>
                  </a:lnTo>
                  <a:lnTo>
                    <a:pt x="1332084" y="408473"/>
                  </a:lnTo>
                  <a:lnTo>
                    <a:pt x="1322612" y="450106"/>
                  </a:lnTo>
                  <a:lnTo>
                    <a:pt x="1311083" y="492998"/>
                  </a:lnTo>
                  <a:lnTo>
                    <a:pt x="1297571" y="537003"/>
                  </a:lnTo>
                  <a:lnTo>
                    <a:pt x="1282146" y="581978"/>
                  </a:lnTo>
                  <a:lnTo>
                    <a:pt x="1264884" y="627778"/>
                  </a:lnTo>
                  <a:lnTo>
                    <a:pt x="1245855" y="674257"/>
                  </a:lnTo>
                  <a:lnTo>
                    <a:pt x="1225134" y="721272"/>
                  </a:lnTo>
                  <a:lnTo>
                    <a:pt x="1202793" y="768678"/>
                  </a:lnTo>
                  <a:lnTo>
                    <a:pt x="1178904" y="816330"/>
                  </a:lnTo>
                  <a:lnTo>
                    <a:pt x="1153541" y="864083"/>
                  </a:lnTo>
                  <a:lnTo>
                    <a:pt x="1126776" y="911792"/>
                  </a:lnTo>
                  <a:lnTo>
                    <a:pt x="1098281" y="960081"/>
                  </a:lnTo>
                  <a:lnTo>
                    <a:pt x="1069117" y="1007159"/>
                  </a:lnTo>
                  <a:lnTo>
                    <a:pt x="1039357" y="1052872"/>
                  </a:lnTo>
                  <a:lnTo>
                    <a:pt x="1009073" y="1097068"/>
                  </a:lnTo>
                  <a:lnTo>
                    <a:pt x="978337" y="1139591"/>
                  </a:lnTo>
                  <a:lnTo>
                    <a:pt x="947223" y="1180288"/>
                  </a:lnTo>
                  <a:lnTo>
                    <a:pt x="915804" y="1219006"/>
                  </a:lnTo>
                  <a:lnTo>
                    <a:pt x="884151" y="1255589"/>
                  </a:lnTo>
                  <a:lnTo>
                    <a:pt x="852338" y="1289885"/>
                  </a:lnTo>
                  <a:lnTo>
                    <a:pt x="820438" y="1321739"/>
                  </a:lnTo>
                  <a:lnTo>
                    <a:pt x="788522" y="1350998"/>
                  </a:lnTo>
                  <a:lnTo>
                    <a:pt x="739461" y="1391098"/>
                  </a:lnTo>
                  <a:lnTo>
                    <a:pt x="691285" y="1425014"/>
                  </a:lnTo>
                  <a:lnTo>
                    <a:pt x="644513" y="1452686"/>
                  </a:lnTo>
                  <a:lnTo>
                    <a:pt x="599668" y="1474051"/>
                  </a:lnTo>
                  <a:lnTo>
                    <a:pt x="557269" y="1489048"/>
                  </a:lnTo>
                  <a:lnTo>
                    <a:pt x="517837" y="1497615"/>
                  </a:lnTo>
                  <a:lnTo>
                    <a:pt x="481892" y="1499691"/>
                  </a:lnTo>
                  <a:lnTo>
                    <a:pt x="449956" y="1495214"/>
                  </a:lnTo>
                  <a:lnTo>
                    <a:pt x="397424" y="1464008"/>
                  </a:lnTo>
                  <a:lnTo>
                    <a:pt x="360637" y="1399196"/>
                  </a:lnTo>
                  <a:lnTo>
                    <a:pt x="349391" y="1355655"/>
                  </a:lnTo>
                  <a:lnTo>
                    <a:pt x="343189" y="1305460"/>
                  </a:lnTo>
                  <a:lnTo>
                    <a:pt x="342237" y="1249189"/>
                  </a:lnTo>
                  <a:lnTo>
                    <a:pt x="346744" y="1187420"/>
                  </a:lnTo>
                  <a:lnTo>
                    <a:pt x="356920" y="1120730"/>
                  </a:lnTo>
                  <a:lnTo>
                    <a:pt x="366051" y="1077508"/>
                  </a:lnTo>
                  <a:lnTo>
                    <a:pt x="377337" y="1032716"/>
                  </a:lnTo>
                  <a:lnTo>
                    <a:pt x="390725" y="986535"/>
                  </a:lnTo>
                  <a:lnTo>
                    <a:pt x="406165" y="939147"/>
                  </a:lnTo>
                  <a:lnTo>
                    <a:pt x="423604" y="890732"/>
                  </a:lnTo>
                  <a:lnTo>
                    <a:pt x="442991" y="841472"/>
                  </a:lnTo>
                  <a:lnTo>
                    <a:pt x="464275" y="791548"/>
                  </a:lnTo>
                  <a:lnTo>
                    <a:pt x="487404" y="741142"/>
                  </a:lnTo>
                  <a:lnTo>
                    <a:pt x="512326" y="690434"/>
                  </a:lnTo>
                  <a:lnTo>
                    <a:pt x="538990" y="639606"/>
                  </a:lnTo>
                  <a:lnTo>
                    <a:pt x="567344" y="588839"/>
                  </a:lnTo>
                  <a:close/>
                </a:path>
                <a:path w="1694179" h="1500504">
                  <a:moveTo>
                    <a:pt x="567637" y="912243"/>
                  </a:moveTo>
                  <a:lnTo>
                    <a:pt x="539497" y="862087"/>
                  </a:lnTo>
                  <a:lnTo>
                    <a:pt x="513076" y="811971"/>
                  </a:lnTo>
                  <a:lnTo>
                    <a:pt x="488410" y="762048"/>
                  </a:lnTo>
                  <a:lnTo>
                    <a:pt x="465536" y="712471"/>
                  </a:lnTo>
                  <a:lnTo>
                    <a:pt x="444493" y="663392"/>
                  </a:lnTo>
                  <a:lnTo>
                    <a:pt x="425317" y="614965"/>
                  </a:lnTo>
                  <a:lnTo>
                    <a:pt x="408046" y="567343"/>
                  </a:lnTo>
                  <a:lnTo>
                    <a:pt x="392717" y="520678"/>
                  </a:lnTo>
                  <a:lnTo>
                    <a:pt x="379368" y="475122"/>
                  </a:lnTo>
                  <a:lnTo>
                    <a:pt x="368035" y="430830"/>
                  </a:lnTo>
                  <a:lnTo>
                    <a:pt x="358757" y="387953"/>
                  </a:lnTo>
                  <a:lnTo>
                    <a:pt x="348001" y="320341"/>
                  </a:lnTo>
                  <a:lnTo>
                    <a:pt x="342895" y="257493"/>
                  </a:lnTo>
                  <a:lnTo>
                    <a:pt x="343267" y="200064"/>
                  </a:lnTo>
                  <a:lnTo>
                    <a:pt x="348947" y="148711"/>
                  </a:lnTo>
                  <a:lnTo>
                    <a:pt x="359763" y="104089"/>
                  </a:lnTo>
                  <a:lnTo>
                    <a:pt x="375546" y="66856"/>
                  </a:lnTo>
                  <a:lnTo>
                    <a:pt x="421329" y="17181"/>
                  </a:lnTo>
                  <a:lnTo>
                    <a:pt x="481615" y="1715"/>
                  </a:lnTo>
                  <a:lnTo>
                    <a:pt x="518066" y="4346"/>
                  </a:lnTo>
                  <a:lnTo>
                    <a:pt x="558054" y="13752"/>
                  </a:lnTo>
                  <a:lnTo>
                    <a:pt x="601076" y="29834"/>
                  </a:lnTo>
                  <a:lnTo>
                    <a:pt x="646632" y="52490"/>
                  </a:lnTo>
                  <a:lnTo>
                    <a:pt x="694218" y="81621"/>
                  </a:lnTo>
                  <a:lnTo>
                    <a:pt x="743334" y="117126"/>
                  </a:lnTo>
                  <a:lnTo>
                    <a:pt x="793478" y="158905"/>
                  </a:lnTo>
                  <a:lnTo>
                    <a:pt x="824773" y="187918"/>
                  </a:lnTo>
                  <a:lnTo>
                    <a:pt x="856131" y="219342"/>
                  </a:lnTo>
                  <a:lnTo>
                    <a:pt x="887464" y="253041"/>
                  </a:lnTo>
                  <a:lnTo>
                    <a:pt x="918681" y="288881"/>
                  </a:lnTo>
                  <a:lnTo>
                    <a:pt x="949695" y="326725"/>
                  </a:lnTo>
                  <a:lnTo>
                    <a:pt x="980416" y="366439"/>
                  </a:lnTo>
                  <a:lnTo>
                    <a:pt x="1010754" y="407889"/>
                  </a:lnTo>
                  <a:lnTo>
                    <a:pt x="1040621" y="450938"/>
                  </a:lnTo>
                  <a:lnTo>
                    <a:pt x="1069927" y="495452"/>
                  </a:lnTo>
                  <a:lnTo>
                    <a:pt x="1098584" y="541296"/>
                  </a:lnTo>
                  <a:lnTo>
                    <a:pt x="1126502" y="588334"/>
                  </a:lnTo>
                  <a:lnTo>
                    <a:pt x="1154060" y="637164"/>
                  </a:lnTo>
                  <a:lnTo>
                    <a:pt x="1180235" y="685970"/>
                  </a:lnTo>
                  <a:lnTo>
                    <a:pt x="1204933" y="734612"/>
                  </a:lnTo>
                  <a:lnTo>
                    <a:pt x="1228054" y="782951"/>
                  </a:lnTo>
                  <a:lnTo>
                    <a:pt x="1249504" y="830846"/>
                  </a:lnTo>
                  <a:lnTo>
                    <a:pt x="1269185" y="878156"/>
                  </a:lnTo>
                  <a:lnTo>
                    <a:pt x="1287000" y="924743"/>
                  </a:lnTo>
                  <a:lnTo>
                    <a:pt x="1302852" y="970466"/>
                  </a:lnTo>
                  <a:lnTo>
                    <a:pt x="1316646" y="1015185"/>
                  </a:lnTo>
                  <a:lnTo>
                    <a:pt x="1328284" y="1058760"/>
                  </a:lnTo>
                  <a:lnTo>
                    <a:pt x="1337669" y="1101051"/>
                  </a:lnTo>
                  <a:lnTo>
                    <a:pt x="1347869" y="1163631"/>
                  </a:lnTo>
                  <a:lnTo>
                    <a:pt x="1353160" y="1222355"/>
                  </a:lnTo>
                  <a:lnTo>
                    <a:pt x="1353748" y="1276740"/>
                  </a:lnTo>
                  <a:lnTo>
                    <a:pt x="1349840" y="1326306"/>
                  </a:lnTo>
                  <a:lnTo>
                    <a:pt x="1341642" y="1370570"/>
                  </a:lnTo>
                  <a:lnTo>
                    <a:pt x="1329362" y="1409050"/>
                  </a:lnTo>
                  <a:lnTo>
                    <a:pt x="1293380" y="1466734"/>
                  </a:lnTo>
                  <a:lnTo>
                    <a:pt x="1240129" y="1496715"/>
                  </a:lnTo>
                  <a:lnTo>
                    <a:pt x="1205120" y="1500438"/>
                  </a:lnTo>
                  <a:lnTo>
                    <a:pt x="1165665" y="1496251"/>
                  </a:lnTo>
                  <a:lnTo>
                    <a:pt x="1122369" y="1484261"/>
                  </a:lnTo>
                  <a:lnTo>
                    <a:pt x="1075834" y="1464574"/>
                  </a:lnTo>
                  <a:lnTo>
                    <a:pt x="1026663" y="1437298"/>
                  </a:lnTo>
                  <a:lnTo>
                    <a:pt x="975460" y="1402539"/>
                  </a:lnTo>
                  <a:lnTo>
                    <a:pt x="922829" y="1360405"/>
                  </a:lnTo>
                  <a:lnTo>
                    <a:pt x="889986" y="1330900"/>
                  </a:lnTo>
                  <a:lnTo>
                    <a:pt x="856859" y="1298742"/>
                  </a:lnTo>
                  <a:lnTo>
                    <a:pt x="823581" y="1264065"/>
                  </a:lnTo>
                  <a:lnTo>
                    <a:pt x="790281" y="1227005"/>
                  </a:lnTo>
                  <a:lnTo>
                    <a:pt x="757092" y="1187697"/>
                  </a:lnTo>
                  <a:lnTo>
                    <a:pt x="724144" y="1146276"/>
                  </a:lnTo>
                  <a:lnTo>
                    <a:pt x="691570" y="1102878"/>
                  </a:lnTo>
                  <a:lnTo>
                    <a:pt x="659500" y="1057637"/>
                  </a:lnTo>
                  <a:lnTo>
                    <a:pt x="628065" y="1010689"/>
                  </a:lnTo>
                  <a:lnTo>
                    <a:pt x="597397" y="962169"/>
                  </a:lnTo>
                  <a:lnTo>
                    <a:pt x="567628" y="912212"/>
                  </a:lnTo>
                  <a:close/>
                </a:path>
              </a:pathLst>
            </a:custGeom>
            <a:ln w="75644">
              <a:solidFill>
                <a:srgbClr val="00D8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/>
          <p:nvPr/>
        </p:nvSpPr>
        <p:spPr>
          <a:xfrm>
            <a:off x="9904093" y="8731294"/>
            <a:ext cx="2552065" cy="732155"/>
          </a:xfrm>
          <a:custGeom>
            <a:avLst/>
            <a:gdLst/>
            <a:ahLst/>
            <a:cxnLst/>
            <a:rect l="l" t="t" r="r" b="b"/>
            <a:pathLst>
              <a:path w="2552065" h="732154">
                <a:moveTo>
                  <a:pt x="89300" y="718306"/>
                </a:moveTo>
                <a:lnTo>
                  <a:pt x="0" y="718306"/>
                </a:lnTo>
                <a:lnTo>
                  <a:pt x="0" y="0"/>
                </a:lnTo>
                <a:lnTo>
                  <a:pt x="288270" y="0"/>
                </a:lnTo>
                <a:lnTo>
                  <a:pt x="335619" y="3888"/>
                </a:lnTo>
                <a:lnTo>
                  <a:pt x="378780" y="15263"/>
                </a:lnTo>
                <a:lnTo>
                  <a:pt x="417097" y="33693"/>
                </a:lnTo>
                <a:lnTo>
                  <a:pt x="449916" y="58743"/>
                </a:lnTo>
                <a:lnTo>
                  <a:pt x="468237" y="80206"/>
                </a:lnTo>
                <a:lnTo>
                  <a:pt x="89345" y="80206"/>
                </a:lnTo>
                <a:lnTo>
                  <a:pt x="89345" y="354828"/>
                </a:lnTo>
                <a:lnTo>
                  <a:pt x="277585" y="354828"/>
                </a:lnTo>
                <a:lnTo>
                  <a:pt x="466517" y="354919"/>
                </a:lnTo>
                <a:lnTo>
                  <a:pt x="441355" y="380689"/>
                </a:lnTo>
                <a:lnTo>
                  <a:pt x="406715" y="403284"/>
                </a:lnTo>
                <a:lnTo>
                  <a:pt x="368142" y="418371"/>
                </a:lnTo>
                <a:lnTo>
                  <a:pt x="327009" y="425885"/>
                </a:lnTo>
                <a:lnTo>
                  <a:pt x="331644" y="432895"/>
                </a:lnTo>
                <a:lnTo>
                  <a:pt x="89300" y="432895"/>
                </a:lnTo>
                <a:lnTo>
                  <a:pt x="89300" y="718306"/>
                </a:lnTo>
                <a:close/>
              </a:path>
              <a:path w="2552065" h="732154">
                <a:moveTo>
                  <a:pt x="466517" y="354919"/>
                </a:moveTo>
                <a:lnTo>
                  <a:pt x="277585" y="354919"/>
                </a:lnTo>
                <a:lnTo>
                  <a:pt x="325099" y="348332"/>
                </a:lnTo>
                <a:lnTo>
                  <a:pt x="364664" y="329639"/>
                </a:lnTo>
                <a:lnTo>
                  <a:pt x="394781" y="300448"/>
                </a:lnTo>
                <a:lnTo>
                  <a:pt x="413951" y="262364"/>
                </a:lnTo>
                <a:lnTo>
                  <a:pt x="420674" y="216994"/>
                </a:lnTo>
                <a:lnTo>
                  <a:pt x="413955" y="171741"/>
                </a:lnTo>
                <a:lnTo>
                  <a:pt x="394794" y="133940"/>
                </a:lnTo>
                <a:lnTo>
                  <a:pt x="364684" y="105085"/>
                </a:lnTo>
                <a:lnTo>
                  <a:pt x="325116" y="86675"/>
                </a:lnTo>
                <a:lnTo>
                  <a:pt x="277585" y="80206"/>
                </a:lnTo>
                <a:lnTo>
                  <a:pt x="468237" y="80206"/>
                </a:lnTo>
                <a:lnTo>
                  <a:pt x="476582" y="89982"/>
                </a:lnTo>
                <a:lnTo>
                  <a:pt x="496440" y="126975"/>
                </a:lnTo>
                <a:lnTo>
                  <a:pt x="508835" y="169290"/>
                </a:lnTo>
                <a:lnTo>
                  <a:pt x="513112" y="216493"/>
                </a:lnTo>
                <a:lnTo>
                  <a:pt x="507940" y="268486"/>
                </a:lnTo>
                <a:lnTo>
                  <a:pt x="493341" y="313226"/>
                </a:lnTo>
                <a:lnTo>
                  <a:pt x="470688" y="350648"/>
                </a:lnTo>
                <a:lnTo>
                  <a:pt x="466517" y="354919"/>
                </a:lnTo>
                <a:close/>
              </a:path>
              <a:path w="2552065" h="732154">
                <a:moveTo>
                  <a:pt x="520705" y="718852"/>
                </a:moveTo>
                <a:lnTo>
                  <a:pt x="415264" y="718306"/>
                </a:lnTo>
                <a:lnTo>
                  <a:pt x="232389" y="432895"/>
                </a:lnTo>
                <a:lnTo>
                  <a:pt x="331644" y="432895"/>
                </a:lnTo>
                <a:lnTo>
                  <a:pt x="520705" y="718852"/>
                </a:lnTo>
                <a:close/>
              </a:path>
              <a:path w="2552065" h="732154">
                <a:moveTo>
                  <a:pt x="853125" y="731734"/>
                </a:moveTo>
                <a:lnTo>
                  <a:pt x="853080" y="731324"/>
                </a:lnTo>
                <a:lnTo>
                  <a:pt x="803493" y="727313"/>
                </a:lnTo>
                <a:lnTo>
                  <a:pt x="757650" y="715597"/>
                </a:lnTo>
                <a:lnTo>
                  <a:pt x="716109" y="696658"/>
                </a:lnTo>
                <a:lnTo>
                  <a:pt x="679428" y="670976"/>
                </a:lnTo>
                <a:lnTo>
                  <a:pt x="648165" y="639029"/>
                </a:lnTo>
                <a:lnTo>
                  <a:pt x="622878" y="601299"/>
                </a:lnTo>
                <a:lnTo>
                  <a:pt x="604125" y="558265"/>
                </a:lnTo>
                <a:lnTo>
                  <a:pt x="592464" y="510407"/>
                </a:lnTo>
                <a:lnTo>
                  <a:pt x="588453" y="458204"/>
                </a:lnTo>
                <a:lnTo>
                  <a:pt x="592345" y="409153"/>
                </a:lnTo>
                <a:lnTo>
                  <a:pt x="603653" y="363016"/>
                </a:lnTo>
                <a:lnTo>
                  <a:pt x="621831" y="320555"/>
                </a:lnTo>
                <a:lnTo>
                  <a:pt x="646329" y="282534"/>
                </a:lnTo>
                <a:lnTo>
                  <a:pt x="676599" y="249716"/>
                </a:lnTo>
                <a:lnTo>
                  <a:pt x="712094" y="222862"/>
                </a:lnTo>
                <a:lnTo>
                  <a:pt x="752265" y="202737"/>
                </a:lnTo>
                <a:lnTo>
                  <a:pt x="796563" y="190102"/>
                </a:lnTo>
                <a:lnTo>
                  <a:pt x="844441" y="185721"/>
                </a:lnTo>
                <a:lnTo>
                  <a:pt x="894376" y="190147"/>
                </a:lnTo>
                <a:lnTo>
                  <a:pt x="939298" y="202934"/>
                </a:lnTo>
                <a:lnTo>
                  <a:pt x="978977" y="223344"/>
                </a:lnTo>
                <a:lnTo>
                  <a:pt x="1013183" y="250643"/>
                </a:lnTo>
                <a:lnTo>
                  <a:pt x="1014688" y="252408"/>
                </a:lnTo>
                <a:lnTo>
                  <a:pt x="843486" y="252408"/>
                </a:lnTo>
                <a:lnTo>
                  <a:pt x="792706" y="259723"/>
                </a:lnTo>
                <a:lnTo>
                  <a:pt x="751114" y="279670"/>
                </a:lnTo>
                <a:lnTo>
                  <a:pt x="718556" y="309251"/>
                </a:lnTo>
                <a:lnTo>
                  <a:pt x="694875" y="345471"/>
                </a:lnTo>
                <a:lnTo>
                  <a:pt x="679916" y="385333"/>
                </a:lnTo>
                <a:lnTo>
                  <a:pt x="673525" y="425839"/>
                </a:lnTo>
                <a:lnTo>
                  <a:pt x="1091467" y="425839"/>
                </a:lnTo>
                <a:lnTo>
                  <a:pt x="1094063" y="464668"/>
                </a:lnTo>
                <a:lnTo>
                  <a:pt x="1094063" y="485152"/>
                </a:lnTo>
                <a:lnTo>
                  <a:pt x="673479" y="485152"/>
                </a:lnTo>
                <a:lnTo>
                  <a:pt x="681820" y="532484"/>
                </a:lnTo>
                <a:lnTo>
                  <a:pt x="700024" y="575305"/>
                </a:lnTo>
                <a:lnTo>
                  <a:pt x="727553" y="611789"/>
                </a:lnTo>
                <a:lnTo>
                  <a:pt x="763864" y="640109"/>
                </a:lnTo>
                <a:lnTo>
                  <a:pt x="808418" y="658440"/>
                </a:lnTo>
                <a:lnTo>
                  <a:pt x="860673" y="664956"/>
                </a:lnTo>
                <a:lnTo>
                  <a:pt x="1044502" y="664956"/>
                </a:lnTo>
                <a:lnTo>
                  <a:pt x="1026534" y="680198"/>
                </a:lnTo>
                <a:lnTo>
                  <a:pt x="989152" y="702434"/>
                </a:lnTo>
                <a:lnTo>
                  <a:pt x="947691" y="718573"/>
                </a:lnTo>
                <a:lnTo>
                  <a:pt x="902299" y="728409"/>
                </a:lnTo>
                <a:lnTo>
                  <a:pt x="853125" y="731734"/>
                </a:lnTo>
                <a:close/>
              </a:path>
              <a:path w="2552065" h="732154">
                <a:moveTo>
                  <a:pt x="1091467" y="425839"/>
                </a:moveTo>
                <a:lnTo>
                  <a:pt x="1014539" y="425839"/>
                </a:lnTo>
                <a:lnTo>
                  <a:pt x="1009708" y="386060"/>
                </a:lnTo>
                <a:lnTo>
                  <a:pt x="996008" y="346402"/>
                </a:lnTo>
                <a:lnTo>
                  <a:pt x="972986" y="310036"/>
                </a:lnTo>
                <a:lnTo>
                  <a:pt x="940193" y="280135"/>
                </a:lnTo>
                <a:lnTo>
                  <a:pt x="897176" y="259868"/>
                </a:lnTo>
                <a:lnTo>
                  <a:pt x="843486" y="252408"/>
                </a:lnTo>
                <a:lnTo>
                  <a:pt x="1014688" y="252408"/>
                </a:lnTo>
                <a:lnTo>
                  <a:pt x="1041686" y="284092"/>
                </a:lnTo>
                <a:lnTo>
                  <a:pt x="1064256" y="322956"/>
                </a:lnTo>
                <a:lnTo>
                  <a:pt x="1080662" y="366497"/>
                </a:lnTo>
                <a:lnTo>
                  <a:pt x="1090675" y="413980"/>
                </a:lnTo>
                <a:lnTo>
                  <a:pt x="1091467" y="425839"/>
                </a:lnTo>
                <a:close/>
              </a:path>
              <a:path w="2552065" h="732154">
                <a:moveTo>
                  <a:pt x="1044502" y="664956"/>
                </a:moveTo>
                <a:lnTo>
                  <a:pt x="860673" y="664956"/>
                </a:lnTo>
                <a:lnTo>
                  <a:pt x="904918" y="660601"/>
                </a:lnTo>
                <a:lnTo>
                  <a:pt x="947649" y="647869"/>
                </a:lnTo>
                <a:lnTo>
                  <a:pt x="986961" y="627259"/>
                </a:lnTo>
                <a:lnTo>
                  <a:pt x="1020950" y="599271"/>
                </a:lnTo>
                <a:lnTo>
                  <a:pt x="1059689" y="652074"/>
                </a:lnTo>
                <a:lnTo>
                  <a:pt x="1044502" y="664956"/>
                </a:lnTo>
                <a:close/>
              </a:path>
              <a:path w="2552065" h="732154">
                <a:moveTo>
                  <a:pt x="1258796" y="327835"/>
                </a:moveTo>
                <a:lnTo>
                  <a:pt x="1221148" y="271845"/>
                </a:lnTo>
                <a:lnTo>
                  <a:pt x="1256052" y="240545"/>
                </a:lnTo>
                <a:lnTo>
                  <a:pt x="1293899" y="216382"/>
                </a:lnTo>
                <a:lnTo>
                  <a:pt x="1335054" y="199253"/>
                </a:lnTo>
                <a:lnTo>
                  <a:pt x="1379884" y="189053"/>
                </a:lnTo>
                <a:lnTo>
                  <a:pt x="1428757" y="185676"/>
                </a:lnTo>
                <a:lnTo>
                  <a:pt x="1474460" y="188789"/>
                </a:lnTo>
                <a:lnTo>
                  <a:pt x="1516636" y="198442"/>
                </a:lnTo>
                <a:lnTo>
                  <a:pt x="1554008" y="215105"/>
                </a:lnTo>
                <a:lnTo>
                  <a:pt x="1585299" y="239247"/>
                </a:lnTo>
                <a:lnTo>
                  <a:pt x="1597558" y="255686"/>
                </a:lnTo>
                <a:lnTo>
                  <a:pt x="1418026" y="255686"/>
                </a:lnTo>
                <a:lnTo>
                  <a:pt x="1373332" y="259994"/>
                </a:lnTo>
                <a:lnTo>
                  <a:pt x="1332358" y="273188"/>
                </a:lnTo>
                <a:lnTo>
                  <a:pt x="1294411" y="295668"/>
                </a:lnTo>
                <a:lnTo>
                  <a:pt x="1258796" y="327835"/>
                </a:lnTo>
                <a:close/>
              </a:path>
              <a:path w="2552065" h="732154">
                <a:moveTo>
                  <a:pt x="1629910" y="459206"/>
                </a:moveTo>
                <a:lnTo>
                  <a:pt x="1549294" y="459206"/>
                </a:lnTo>
                <a:lnTo>
                  <a:pt x="1549294" y="365525"/>
                </a:lnTo>
                <a:lnTo>
                  <a:pt x="1539372" y="318828"/>
                </a:lnTo>
                <a:lnTo>
                  <a:pt x="1511896" y="284352"/>
                </a:lnTo>
                <a:lnTo>
                  <a:pt x="1470302" y="263003"/>
                </a:lnTo>
                <a:lnTo>
                  <a:pt x="1418026" y="255686"/>
                </a:lnTo>
                <a:lnTo>
                  <a:pt x="1597558" y="255686"/>
                </a:lnTo>
                <a:lnTo>
                  <a:pt x="1609231" y="271338"/>
                </a:lnTo>
                <a:lnTo>
                  <a:pt x="1624527" y="311848"/>
                </a:lnTo>
                <a:lnTo>
                  <a:pt x="1629910" y="361247"/>
                </a:lnTo>
                <a:lnTo>
                  <a:pt x="1629910" y="459206"/>
                </a:lnTo>
                <a:close/>
              </a:path>
              <a:path w="2552065" h="732154">
                <a:moveTo>
                  <a:pt x="1377150" y="731689"/>
                </a:moveTo>
                <a:lnTo>
                  <a:pt x="1333018" y="726775"/>
                </a:lnTo>
                <a:lnTo>
                  <a:pt x="1290753" y="712135"/>
                </a:lnTo>
                <a:lnTo>
                  <a:pt x="1253101" y="687921"/>
                </a:lnTo>
                <a:lnTo>
                  <a:pt x="1222806" y="654284"/>
                </a:lnTo>
                <a:lnTo>
                  <a:pt x="1202616" y="611377"/>
                </a:lnTo>
                <a:lnTo>
                  <a:pt x="1195276" y="559350"/>
                </a:lnTo>
                <a:lnTo>
                  <a:pt x="1202623" y="506282"/>
                </a:lnTo>
                <a:lnTo>
                  <a:pt x="1222827" y="463262"/>
                </a:lnTo>
                <a:lnTo>
                  <a:pt x="1253135" y="430113"/>
                </a:lnTo>
                <a:lnTo>
                  <a:pt x="1290794" y="406655"/>
                </a:lnTo>
                <a:lnTo>
                  <a:pt x="1333050" y="392712"/>
                </a:lnTo>
                <a:lnTo>
                  <a:pt x="1377150" y="388103"/>
                </a:lnTo>
                <a:lnTo>
                  <a:pt x="1428108" y="392396"/>
                </a:lnTo>
                <a:lnTo>
                  <a:pt x="1474118" y="405475"/>
                </a:lnTo>
                <a:lnTo>
                  <a:pt x="1514679" y="427644"/>
                </a:lnTo>
                <a:lnTo>
                  <a:pt x="1535166" y="446323"/>
                </a:lnTo>
                <a:lnTo>
                  <a:pt x="1406204" y="446323"/>
                </a:lnTo>
                <a:lnTo>
                  <a:pt x="1354433" y="454771"/>
                </a:lnTo>
                <a:lnTo>
                  <a:pt x="1313949" y="478364"/>
                </a:lnTo>
                <a:lnTo>
                  <a:pt x="1287583" y="514478"/>
                </a:lnTo>
                <a:lnTo>
                  <a:pt x="1278165" y="560488"/>
                </a:lnTo>
                <a:lnTo>
                  <a:pt x="1287583" y="605885"/>
                </a:lnTo>
                <a:lnTo>
                  <a:pt x="1313949" y="641673"/>
                </a:lnTo>
                <a:lnTo>
                  <a:pt x="1354433" y="665135"/>
                </a:lnTo>
                <a:lnTo>
                  <a:pt x="1406204" y="673559"/>
                </a:lnTo>
                <a:lnTo>
                  <a:pt x="1533454" y="673605"/>
                </a:lnTo>
                <a:lnTo>
                  <a:pt x="1514084" y="690804"/>
                </a:lnTo>
                <a:lnTo>
                  <a:pt x="1473316" y="713384"/>
                </a:lnTo>
                <a:lnTo>
                  <a:pt x="1427501" y="727079"/>
                </a:lnTo>
                <a:lnTo>
                  <a:pt x="1377150" y="731689"/>
                </a:lnTo>
                <a:close/>
              </a:path>
              <a:path w="2552065" h="732154">
                <a:moveTo>
                  <a:pt x="1533454" y="673605"/>
                </a:moveTo>
                <a:lnTo>
                  <a:pt x="1406204" y="673605"/>
                </a:lnTo>
                <a:lnTo>
                  <a:pt x="1448230" y="669561"/>
                </a:lnTo>
                <a:lnTo>
                  <a:pt x="1487434" y="657434"/>
                </a:lnTo>
                <a:lnTo>
                  <a:pt x="1521796" y="637233"/>
                </a:lnTo>
                <a:lnTo>
                  <a:pt x="1549294" y="608966"/>
                </a:lnTo>
                <a:lnTo>
                  <a:pt x="1549294" y="510962"/>
                </a:lnTo>
                <a:lnTo>
                  <a:pt x="1521776" y="482676"/>
                </a:lnTo>
                <a:lnTo>
                  <a:pt x="1487417" y="462477"/>
                </a:lnTo>
                <a:lnTo>
                  <a:pt x="1448224" y="450361"/>
                </a:lnTo>
                <a:lnTo>
                  <a:pt x="1406204" y="446323"/>
                </a:lnTo>
                <a:lnTo>
                  <a:pt x="1535166" y="446323"/>
                </a:lnTo>
                <a:lnTo>
                  <a:pt x="1549294" y="459206"/>
                </a:lnTo>
                <a:lnTo>
                  <a:pt x="1629910" y="459206"/>
                </a:lnTo>
                <a:lnTo>
                  <a:pt x="1629910" y="659539"/>
                </a:lnTo>
                <a:lnTo>
                  <a:pt x="1549294" y="659539"/>
                </a:lnTo>
                <a:lnTo>
                  <a:pt x="1533454" y="673605"/>
                </a:lnTo>
                <a:close/>
              </a:path>
              <a:path w="2552065" h="732154">
                <a:moveTo>
                  <a:pt x="1629910" y="718806"/>
                </a:moveTo>
                <a:lnTo>
                  <a:pt x="1549294" y="718715"/>
                </a:lnTo>
                <a:lnTo>
                  <a:pt x="1549294" y="659539"/>
                </a:lnTo>
                <a:lnTo>
                  <a:pt x="1629910" y="659539"/>
                </a:lnTo>
                <a:lnTo>
                  <a:pt x="1629910" y="718806"/>
                </a:lnTo>
                <a:close/>
              </a:path>
              <a:path w="2552065" h="732154">
                <a:moveTo>
                  <a:pt x="2020030" y="731734"/>
                </a:moveTo>
                <a:lnTo>
                  <a:pt x="2020030" y="731370"/>
                </a:lnTo>
                <a:lnTo>
                  <a:pt x="1970339" y="727109"/>
                </a:lnTo>
                <a:lnTo>
                  <a:pt x="1924836" y="714772"/>
                </a:lnTo>
                <a:lnTo>
                  <a:pt x="1883964" y="695025"/>
                </a:lnTo>
                <a:lnTo>
                  <a:pt x="1848165" y="668534"/>
                </a:lnTo>
                <a:lnTo>
                  <a:pt x="1817883" y="635965"/>
                </a:lnTo>
                <a:lnTo>
                  <a:pt x="1793559" y="597986"/>
                </a:lnTo>
                <a:lnTo>
                  <a:pt x="1775637" y="555263"/>
                </a:lnTo>
                <a:lnTo>
                  <a:pt x="1764559" y="508462"/>
                </a:lnTo>
                <a:lnTo>
                  <a:pt x="1760771" y="458204"/>
                </a:lnTo>
                <a:lnTo>
                  <a:pt x="1764559" y="408347"/>
                </a:lnTo>
                <a:lnTo>
                  <a:pt x="1775637" y="361758"/>
                </a:lnTo>
                <a:lnTo>
                  <a:pt x="1793559" y="319164"/>
                </a:lnTo>
                <a:lnTo>
                  <a:pt x="1817883" y="281250"/>
                </a:lnTo>
                <a:lnTo>
                  <a:pt x="1848166" y="248697"/>
                </a:lnTo>
                <a:lnTo>
                  <a:pt x="1883964" y="222190"/>
                </a:lnTo>
                <a:lnTo>
                  <a:pt x="1924836" y="202410"/>
                </a:lnTo>
                <a:lnTo>
                  <a:pt x="1970339" y="190042"/>
                </a:lnTo>
                <a:lnTo>
                  <a:pt x="2020030" y="185767"/>
                </a:lnTo>
                <a:lnTo>
                  <a:pt x="2084125" y="192628"/>
                </a:lnTo>
                <a:lnTo>
                  <a:pt x="2135821" y="211600"/>
                </a:lnTo>
                <a:lnTo>
                  <a:pt x="2177227" y="240267"/>
                </a:lnTo>
                <a:lnTo>
                  <a:pt x="2193539" y="257916"/>
                </a:lnTo>
                <a:lnTo>
                  <a:pt x="2024804" y="257916"/>
                </a:lnTo>
                <a:lnTo>
                  <a:pt x="1979980" y="262965"/>
                </a:lnTo>
                <a:lnTo>
                  <a:pt x="1940760" y="277470"/>
                </a:lnTo>
                <a:lnTo>
                  <a:pt x="1907615" y="300470"/>
                </a:lnTo>
                <a:lnTo>
                  <a:pt x="1881016" y="331005"/>
                </a:lnTo>
                <a:lnTo>
                  <a:pt x="1861434" y="368113"/>
                </a:lnTo>
                <a:lnTo>
                  <a:pt x="1849340" y="410833"/>
                </a:lnTo>
                <a:lnTo>
                  <a:pt x="1845207" y="458250"/>
                </a:lnTo>
                <a:lnTo>
                  <a:pt x="1849337" y="505636"/>
                </a:lnTo>
                <a:lnTo>
                  <a:pt x="1861426" y="548512"/>
                </a:lnTo>
                <a:lnTo>
                  <a:pt x="1881002" y="585833"/>
                </a:lnTo>
                <a:lnTo>
                  <a:pt x="1907596" y="616601"/>
                </a:lnTo>
                <a:lnTo>
                  <a:pt x="1940740" y="639815"/>
                </a:lnTo>
                <a:lnTo>
                  <a:pt x="1979966" y="654476"/>
                </a:lnTo>
                <a:lnTo>
                  <a:pt x="2024804" y="659585"/>
                </a:lnTo>
                <a:lnTo>
                  <a:pt x="2193520" y="659585"/>
                </a:lnTo>
                <a:lnTo>
                  <a:pt x="2177207" y="677215"/>
                </a:lnTo>
                <a:lnTo>
                  <a:pt x="2135804" y="705884"/>
                </a:lnTo>
                <a:lnTo>
                  <a:pt x="2084119" y="724867"/>
                </a:lnTo>
                <a:lnTo>
                  <a:pt x="2020030" y="731734"/>
                </a:lnTo>
                <a:close/>
              </a:path>
              <a:path w="2552065" h="732154">
                <a:moveTo>
                  <a:pt x="2156663" y="325741"/>
                </a:moveTo>
                <a:lnTo>
                  <a:pt x="2129295" y="295171"/>
                </a:lnTo>
                <a:lnTo>
                  <a:pt x="2098167" y="274076"/>
                </a:lnTo>
                <a:lnTo>
                  <a:pt x="2063323" y="261856"/>
                </a:lnTo>
                <a:lnTo>
                  <a:pt x="2024804" y="257916"/>
                </a:lnTo>
                <a:lnTo>
                  <a:pt x="2193539" y="257916"/>
                </a:lnTo>
                <a:lnTo>
                  <a:pt x="2210452" y="276215"/>
                </a:lnTo>
                <a:lnTo>
                  <a:pt x="2156663" y="325741"/>
                </a:lnTo>
                <a:close/>
              </a:path>
              <a:path w="2552065" h="732154">
                <a:moveTo>
                  <a:pt x="2193520" y="659585"/>
                </a:moveTo>
                <a:lnTo>
                  <a:pt x="2024804" y="659585"/>
                </a:lnTo>
                <a:lnTo>
                  <a:pt x="2063067" y="655497"/>
                </a:lnTo>
                <a:lnTo>
                  <a:pt x="2097826" y="643033"/>
                </a:lnTo>
                <a:lnTo>
                  <a:pt x="2129039" y="621888"/>
                </a:lnTo>
                <a:lnTo>
                  <a:pt x="2156663" y="591760"/>
                </a:lnTo>
                <a:lnTo>
                  <a:pt x="2210452" y="641286"/>
                </a:lnTo>
                <a:lnTo>
                  <a:pt x="2193520" y="659585"/>
                </a:lnTo>
                <a:close/>
              </a:path>
              <a:path w="2552065" h="732154">
                <a:moveTo>
                  <a:pt x="2420289" y="198649"/>
                </a:moveTo>
                <a:lnTo>
                  <a:pt x="2339582" y="198649"/>
                </a:lnTo>
                <a:lnTo>
                  <a:pt x="2339582" y="56490"/>
                </a:lnTo>
                <a:lnTo>
                  <a:pt x="2420289" y="56490"/>
                </a:lnTo>
                <a:lnTo>
                  <a:pt x="2420289" y="198649"/>
                </a:lnTo>
                <a:close/>
              </a:path>
              <a:path w="2552065" h="732154">
                <a:moveTo>
                  <a:pt x="2454708" y="731825"/>
                </a:moveTo>
                <a:lnTo>
                  <a:pt x="2404494" y="723714"/>
                </a:lnTo>
                <a:lnTo>
                  <a:pt x="2368500" y="700052"/>
                </a:lnTo>
                <a:lnTo>
                  <a:pt x="2346829" y="661846"/>
                </a:lnTo>
                <a:lnTo>
                  <a:pt x="2339582" y="610104"/>
                </a:lnTo>
                <a:lnTo>
                  <a:pt x="2339582" y="269751"/>
                </a:lnTo>
                <a:lnTo>
                  <a:pt x="2253510" y="269751"/>
                </a:lnTo>
                <a:lnTo>
                  <a:pt x="2253510" y="198649"/>
                </a:lnTo>
                <a:lnTo>
                  <a:pt x="2525776" y="198649"/>
                </a:lnTo>
                <a:lnTo>
                  <a:pt x="2525776" y="269706"/>
                </a:lnTo>
                <a:lnTo>
                  <a:pt x="2420289" y="269706"/>
                </a:lnTo>
                <a:lnTo>
                  <a:pt x="2420289" y="592807"/>
                </a:lnTo>
                <a:lnTo>
                  <a:pt x="2423543" y="619602"/>
                </a:lnTo>
                <a:lnTo>
                  <a:pt x="2433361" y="640739"/>
                </a:lnTo>
                <a:lnTo>
                  <a:pt x="2449829" y="654604"/>
                </a:lnTo>
                <a:lnTo>
                  <a:pt x="2473032" y="659585"/>
                </a:lnTo>
                <a:lnTo>
                  <a:pt x="2536353" y="659585"/>
                </a:lnTo>
                <a:lnTo>
                  <a:pt x="2551556" y="698368"/>
                </a:lnTo>
                <a:lnTo>
                  <a:pt x="2534442" y="711743"/>
                </a:lnTo>
                <a:lnTo>
                  <a:pt x="2513192" y="722306"/>
                </a:lnTo>
                <a:lnTo>
                  <a:pt x="2486913" y="729241"/>
                </a:lnTo>
                <a:lnTo>
                  <a:pt x="2454709" y="731734"/>
                </a:lnTo>
                <a:close/>
              </a:path>
              <a:path w="2552065" h="732154">
                <a:moveTo>
                  <a:pt x="2536353" y="659585"/>
                </a:moveTo>
                <a:lnTo>
                  <a:pt x="2473032" y="659585"/>
                </a:lnTo>
                <a:lnTo>
                  <a:pt x="2489817" y="657885"/>
                </a:lnTo>
                <a:lnTo>
                  <a:pt x="2505076" y="653257"/>
                </a:lnTo>
                <a:lnTo>
                  <a:pt x="2518034" y="646411"/>
                </a:lnTo>
                <a:lnTo>
                  <a:pt x="2527913" y="638054"/>
                </a:lnTo>
                <a:lnTo>
                  <a:pt x="2536353" y="659585"/>
                </a:lnTo>
                <a:close/>
              </a:path>
            </a:pathLst>
          </a:custGeom>
          <a:solidFill>
            <a:srgbClr val="00D8F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244169" y="6035470"/>
            <a:ext cx="4333845" cy="1794400"/>
          </a:xfrm>
          <a:prstGeom prst="rect">
            <a:avLst/>
          </a:prstGeom>
        </p:spPr>
      </p:pic>
      <p:sp>
        <p:nvSpPr>
          <p:cNvPr id="19" name="object 19"/>
          <p:cNvSpPr/>
          <p:nvPr/>
        </p:nvSpPr>
        <p:spPr>
          <a:xfrm>
            <a:off x="2330912" y="5811285"/>
            <a:ext cx="2552700" cy="1989455"/>
          </a:xfrm>
          <a:custGeom>
            <a:avLst/>
            <a:gdLst/>
            <a:ahLst/>
            <a:cxnLst/>
            <a:rect l="l" t="t" r="r" b="b"/>
            <a:pathLst>
              <a:path w="2552700" h="1989454">
                <a:moveTo>
                  <a:pt x="0" y="1808989"/>
                </a:moveTo>
                <a:lnTo>
                  <a:pt x="643451" y="724586"/>
                </a:lnTo>
                <a:lnTo>
                  <a:pt x="1510152" y="0"/>
                </a:lnTo>
                <a:lnTo>
                  <a:pt x="547728" y="1754139"/>
                </a:lnTo>
                <a:lnTo>
                  <a:pt x="0" y="1808989"/>
                </a:lnTo>
                <a:close/>
              </a:path>
              <a:path w="2552700" h="1989454">
                <a:moveTo>
                  <a:pt x="2552523" y="1988868"/>
                </a:moveTo>
                <a:lnTo>
                  <a:pt x="638212" y="1968855"/>
                </a:lnTo>
                <a:lnTo>
                  <a:pt x="1871925" y="1828957"/>
                </a:lnTo>
                <a:lnTo>
                  <a:pt x="1207059" y="1059394"/>
                </a:lnTo>
                <a:lnTo>
                  <a:pt x="1584608" y="299837"/>
                </a:lnTo>
                <a:lnTo>
                  <a:pt x="2552523" y="1988868"/>
                </a:lnTo>
                <a:close/>
              </a:path>
            </a:pathLst>
          </a:custGeom>
          <a:solidFill>
            <a:srgbClr val="035B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20" name="object 20"/>
          <p:cNvGrpSpPr/>
          <p:nvPr/>
        </p:nvGrpSpPr>
        <p:grpSpPr>
          <a:xfrm>
            <a:off x="7773795" y="3596909"/>
            <a:ext cx="904875" cy="2011680"/>
            <a:chOff x="7773795" y="3596909"/>
            <a:chExt cx="904875" cy="2011680"/>
          </a:xfrm>
        </p:grpSpPr>
        <p:sp>
          <p:nvSpPr>
            <p:cNvPr id="21" name="object 21"/>
            <p:cNvSpPr/>
            <p:nvPr/>
          </p:nvSpPr>
          <p:spPr>
            <a:xfrm>
              <a:off x="8218803" y="3604574"/>
              <a:ext cx="460375" cy="1739264"/>
            </a:xfrm>
            <a:custGeom>
              <a:avLst/>
              <a:gdLst/>
              <a:ahLst/>
              <a:cxnLst/>
              <a:rect l="l" t="t" r="r" b="b"/>
              <a:pathLst>
                <a:path w="460375" h="1739264">
                  <a:moveTo>
                    <a:pt x="83366" y="1738921"/>
                  </a:moveTo>
                  <a:lnTo>
                    <a:pt x="48228" y="1711551"/>
                  </a:lnTo>
                  <a:lnTo>
                    <a:pt x="30603" y="1673198"/>
                  </a:lnTo>
                  <a:lnTo>
                    <a:pt x="16309" y="1608146"/>
                  </a:lnTo>
                  <a:lnTo>
                    <a:pt x="11511" y="1558449"/>
                  </a:lnTo>
                  <a:lnTo>
                    <a:pt x="0" y="20681"/>
                  </a:lnTo>
                  <a:lnTo>
                    <a:pt x="1163" y="0"/>
                  </a:lnTo>
                  <a:lnTo>
                    <a:pt x="54881" y="100734"/>
                  </a:lnTo>
                  <a:lnTo>
                    <a:pt x="73829" y="126981"/>
                  </a:lnTo>
                  <a:lnTo>
                    <a:pt x="95490" y="151052"/>
                  </a:lnTo>
                  <a:lnTo>
                    <a:pt x="128793" y="185124"/>
                  </a:lnTo>
                  <a:lnTo>
                    <a:pt x="161067" y="220117"/>
                  </a:lnTo>
                  <a:lnTo>
                    <a:pt x="192092" y="256141"/>
                  </a:lnTo>
                  <a:lnTo>
                    <a:pt x="221653" y="293309"/>
                  </a:lnTo>
                  <a:lnTo>
                    <a:pt x="250931" y="333547"/>
                  </a:lnTo>
                  <a:lnTo>
                    <a:pt x="278114" y="374742"/>
                  </a:lnTo>
                  <a:lnTo>
                    <a:pt x="303302" y="416876"/>
                  </a:lnTo>
                  <a:lnTo>
                    <a:pt x="326594" y="459931"/>
                  </a:lnTo>
                  <a:lnTo>
                    <a:pt x="348090" y="503889"/>
                  </a:lnTo>
                  <a:lnTo>
                    <a:pt x="367888" y="548732"/>
                  </a:lnTo>
                  <a:lnTo>
                    <a:pt x="386089" y="594441"/>
                  </a:lnTo>
                  <a:lnTo>
                    <a:pt x="402791" y="640997"/>
                  </a:lnTo>
                  <a:lnTo>
                    <a:pt x="418094" y="688384"/>
                  </a:lnTo>
                  <a:lnTo>
                    <a:pt x="432432" y="741174"/>
                  </a:lnTo>
                  <a:lnTo>
                    <a:pt x="443827" y="794431"/>
                  </a:lnTo>
                  <a:lnTo>
                    <a:pt x="452222" y="848103"/>
                  </a:lnTo>
                  <a:lnTo>
                    <a:pt x="457561" y="902138"/>
                  </a:lnTo>
                  <a:lnTo>
                    <a:pt x="459788" y="956485"/>
                  </a:lnTo>
                  <a:lnTo>
                    <a:pt x="459474" y="1006922"/>
                  </a:lnTo>
                  <a:lnTo>
                    <a:pt x="456872" y="1056459"/>
                  </a:lnTo>
                  <a:lnTo>
                    <a:pt x="451986" y="1105095"/>
                  </a:lnTo>
                  <a:lnTo>
                    <a:pt x="444818" y="1152827"/>
                  </a:lnTo>
                  <a:lnTo>
                    <a:pt x="435372" y="1199656"/>
                  </a:lnTo>
                  <a:lnTo>
                    <a:pt x="423652" y="1245578"/>
                  </a:lnTo>
                  <a:lnTo>
                    <a:pt x="409662" y="1290594"/>
                  </a:lnTo>
                  <a:lnTo>
                    <a:pt x="393404" y="1334700"/>
                  </a:lnTo>
                  <a:lnTo>
                    <a:pt x="374882" y="1377896"/>
                  </a:lnTo>
                  <a:lnTo>
                    <a:pt x="354099" y="1420180"/>
                  </a:lnTo>
                  <a:lnTo>
                    <a:pt x="331060" y="1461550"/>
                  </a:lnTo>
                  <a:lnTo>
                    <a:pt x="305767" y="1502006"/>
                  </a:lnTo>
                  <a:lnTo>
                    <a:pt x="278224" y="1541545"/>
                  </a:lnTo>
                  <a:lnTo>
                    <a:pt x="248434" y="1580166"/>
                  </a:lnTo>
                  <a:lnTo>
                    <a:pt x="216401" y="1617868"/>
                  </a:lnTo>
                  <a:lnTo>
                    <a:pt x="182129" y="1654648"/>
                  </a:lnTo>
                  <a:lnTo>
                    <a:pt x="134463" y="1698783"/>
                  </a:lnTo>
                  <a:lnTo>
                    <a:pt x="109343" y="1719352"/>
                  </a:lnTo>
                  <a:lnTo>
                    <a:pt x="83366" y="1738921"/>
                  </a:lnTo>
                  <a:close/>
                </a:path>
              </a:pathLst>
            </a:custGeom>
            <a:solidFill>
              <a:srgbClr val="58953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7773795" y="3596909"/>
              <a:ext cx="459105" cy="1765300"/>
            </a:xfrm>
            <a:custGeom>
              <a:avLst/>
              <a:gdLst/>
              <a:ahLst/>
              <a:cxnLst/>
              <a:rect l="l" t="t" r="r" b="b"/>
              <a:pathLst>
                <a:path w="459104" h="1765300">
                  <a:moveTo>
                    <a:pt x="423600" y="1765113"/>
                  </a:moveTo>
                  <a:lnTo>
                    <a:pt x="413743" y="1765113"/>
                  </a:lnTo>
                  <a:lnTo>
                    <a:pt x="388459" y="1745198"/>
                  </a:lnTo>
                  <a:lnTo>
                    <a:pt x="339519" y="1703709"/>
                  </a:lnTo>
                  <a:lnTo>
                    <a:pt x="279249" y="1644638"/>
                  </a:lnTo>
                  <a:lnTo>
                    <a:pt x="244262" y="1606139"/>
                  </a:lnTo>
                  <a:lnTo>
                    <a:pt x="211184" y="1566419"/>
                  </a:lnTo>
                  <a:lnTo>
                    <a:pt x="180100" y="1525426"/>
                  </a:lnTo>
                  <a:lnTo>
                    <a:pt x="151091" y="1483105"/>
                  </a:lnTo>
                  <a:lnTo>
                    <a:pt x="124241" y="1439405"/>
                  </a:lnTo>
                  <a:lnTo>
                    <a:pt x="99632" y="1394272"/>
                  </a:lnTo>
                  <a:lnTo>
                    <a:pt x="77347" y="1347653"/>
                  </a:lnTo>
                  <a:lnTo>
                    <a:pt x="57469" y="1299495"/>
                  </a:lnTo>
                  <a:lnTo>
                    <a:pt x="40081" y="1249745"/>
                  </a:lnTo>
                  <a:lnTo>
                    <a:pt x="22633" y="1164366"/>
                  </a:lnTo>
                  <a:lnTo>
                    <a:pt x="14501" y="1106664"/>
                  </a:lnTo>
                  <a:lnTo>
                    <a:pt x="7599" y="1046279"/>
                  </a:lnTo>
                  <a:lnTo>
                    <a:pt x="2556" y="988703"/>
                  </a:lnTo>
                  <a:lnTo>
                    <a:pt x="0" y="939431"/>
                  </a:lnTo>
                  <a:lnTo>
                    <a:pt x="557" y="903956"/>
                  </a:lnTo>
                  <a:lnTo>
                    <a:pt x="5094" y="852346"/>
                  </a:lnTo>
                  <a:lnTo>
                    <a:pt x="11523" y="801277"/>
                  </a:lnTo>
                  <a:lnTo>
                    <a:pt x="19890" y="750761"/>
                  </a:lnTo>
                  <a:lnTo>
                    <a:pt x="30240" y="700810"/>
                  </a:lnTo>
                  <a:lnTo>
                    <a:pt x="42620" y="651438"/>
                  </a:lnTo>
                  <a:lnTo>
                    <a:pt x="57075" y="602657"/>
                  </a:lnTo>
                  <a:lnTo>
                    <a:pt x="73652" y="554480"/>
                  </a:lnTo>
                  <a:lnTo>
                    <a:pt x="92398" y="506920"/>
                  </a:lnTo>
                  <a:lnTo>
                    <a:pt x="113357" y="459988"/>
                  </a:lnTo>
                  <a:lnTo>
                    <a:pt x="136577" y="413699"/>
                  </a:lnTo>
                  <a:lnTo>
                    <a:pt x="160368" y="371597"/>
                  </a:lnTo>
                  <a:lnTo>
                    <a:pt x="185658" y="330687"/>
                  </a:lnTo>
                  <a:lnTo>
                    <a:pt x="212511" y="291034"/>
                  </a:lnTo>
                  <a:lnTo>
                    <a:pt x="240995" y="252702"/>
                  </a:lnTo>
                  <a:lnTo>
                    <a:pt x="271174" y="215753"/>
                  </a:lnTo>
                  <a:lnTo>
                    <a:pt x="303114" y="180253"/>
                  </a:lnTo>
                  <a:lnTo>
                    <a:pt x="336882" y="146266"/>
                  </a:lnTo>
                  <a:lnTo>
                    <a:pt x="398336" y="91029"/>
                  </a:lnTo>
                  <a:lnTo>
                    <a:pt x="410209" y="78944"/>
                  </a:lnTo>
                  <a:lnTo>
                    <a:pt x="435156" y="36817"/>
                  </a:lnTo>
                  <a:lnTo>
                    <a:pt x="439567" y="5503"/>
                  </a:lnTo>
                  <a:lnTo>
                    <a:pt x="443953" y="0"/>
                  </a:lnTo>
                  <a:lnTo>
                    <a:pt x="446615" y="4422"/>
                  </a:lnTo>
                  <a:lnTo>
                    <a:pt x="458689" y="1542956"/>
                  </a:lnTo>
                  <a:lnTo>
                    <a:pt x="443421" y="1666054"/>
                  </a:lnTo>
                  <a:lnTo>
                    <a:pt x="432613" y="1728610"/>
                  </a:lnTo>
                  <a:lnTo>
                    <a:pt x="424733" y="1756366"/>
                  </a:lnTo>
                  <a:lnTo>
                    <a:pt x="423600" y="1765113"/>
                  </a:lnTo>
                  <a:close/>
                </a:path>
              </a:pathLst>
            </a:custGeom>
            <a:solidFill>
              <a:srgbClr val="6BAB4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8187144" y="5109202"/>
              <a:ext cx="114300" cy="499109"/>
            </a:xfrm>
            <a:custGeom>
              <a:avLst/>
              <a:gdLst/>
              <a:ahLst/>
              <a:cxnLst/>
              <a:rect l="l" t="t" r="r" b="b"/>
              <a:pathLst>
                <a:path w="114300" h="499110">
                  <a:moveTo>
                    <a:pt x="84569" y="498954"/>
                  </a:moveTo>
                  <a:lnTo>
                    <a:pt x="77965" y="498954"/>
                  </a:lnTo>
                  <a:lnTo>
                    <a:pt x="71229" y="494948"/>
                  </a:lnTo>
                  <a:lnTo>
                    <a:pt x="38005" y="483410"/>
                  </a:lnTo>
                  <a:lnTo>
                    <a:pt x="31867" y="479833"/>
                  </a:lnTo>
                  <a:lnTo>
                    <a:pt x="29841" y="472967"/>
                  </a:lnTo>
                  <a:lnTo>
                    <a:pt x="29668" y="436647"/>
                  </a:lnTo>
                  <a:lnTo>
                    <a:pt x="26560" y="391704"/>
                  </a:lnTo>
                  <a:lnTo>
                    <a:pt x="21511" y="347171"/>
                  </a:lnTo>
                  <a:lnTo>
                    <a:pt x="13395" y="303053"/>
                  </a:lnTo>
                  <a:lnTo>
                    <a:pt x="0" y="256111"/>
                  </a:lnTo>
                  <a:lnTo>
                    <a:pt x="0" y="251688"/>
                  </a:lnTo>
                  <a:lnTo>
                    <a:pt x="24318" y="158487"/>
                  </a:lnTo>
                  <a:lnTo>
                    <a:pt x="34170" y="84617"/>
                  </a:lnTo>
                  <a:lnTo>
                    <a:pt x="38526" y="23132"/>
                  </a:lnTo>
                  <a:lnTo>
                    <a:pt x="40542" y="8447"/>
                  </a:lnTo>
                  <a:lnTo>
                    <a:pt x="43861" y="0"/>
                  </a:lnTo>
                  <a:lnTo>
                    <a:pt x="43861" y="28500"/>
                  </a:lnTo>
                  <a:lnTo>
                    <a:pt x="51254" y="99512"/>
                  </a:lnTo>
                  <a:lnTo>
                    <a:pt x="66925" y="169676"/>
                  </a:lnTo>
                  <a:lnTo>
                    <a:pt x="83386" y="205793"/>
                  </a:lnTo>
                  <a:lnTo>
                    <a:pt x="114138" y="234293"/>
                  </a:lnTo>
                  <a:lnTo>
                    <a:pt x="104818" y="249951"/>
                  </a:lnTo>
                  <a:lnTo>
                    <a:pt x="96495" y="266019"/>
                  </a:lnTo>
                  <a:lnTo>
                    <a:pt x="90132" y="282906"/>
                  </a:lnTo>
                  <a:lnTo>
                    <a:pt x="86786" y="300827"/>
                  </a:lnTo>
                  <a:lnTo>
                    <a:pt x="82275" y="339164"/>
                  </a:lnTo>
                  <a:lnTo>
                    <a:pt x="82351" y="453010"/>
                  </a:lnTo>
                  <a:lnTo>
                    <a:pt x="85653" y="489127"/>
                  </a:lnTo>
                  <a:lnTo>
                    <a:pt x="84569" y="498954"/>
                  </a:lnTo>
                  <a:close/>
                </a:path>
              </a:pathLst>
            </a:custGeom>
            <a:solidFill>
              <a:srgbClr val="C2BEB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4" name="object 24"/>
          <p:cNvSpPr txBox="1">
            <a:spLocks noGrp="1"/>
          </p:cNvSpPr>
          <p:nvPr>
            <p:ph type="title"/>
          </p:nvPr>
        </p:nvSpPr>
        <p:spPr>
          <a:xfrm>
            <a:off x="572305" y="557938"/>
            <a:ext cx="9475470" cy="377697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6300"/>
              </a:lnSpc>
              <a:spcBef>
                <a:spcPts val="100"/>
              </a:spcBef>
            </a:pPr>
            <a:r>
              <a:rPr dirty="0" spc="35"/>
              <a:t>How</a:t>
            </a:r>
            <a:r>
              <a:rPr dirty="0" spc="-265"/>
              <a:t> </a:t>
            </a:r>
            <a:r>
              <a:rPr dirty="0" spc="75"/>
              <a:t>we</a:t>
            </a:r>
            <a:r>
              <a:rPr dirty="0" spc="-260"/>
              <a:t> </a:t>
            </a:r>
            <a:r>
              <a:rPr dirty="0" spc="-50"/>
              <a:t>will</a:t>
            </a:r>
            <a:r>
              <a:rPr dirty="0" spc="-260"/>
              <a:t> </a:t>
            </a:r>
            <a:r>
              <a:rPr dirty="0" spc="155"/>
              <a:t>achieve </a:t>
            </a:r>
            <a:r>
              <a:rPr dirty="0" spc="-2095"/>
              <a:t> </a:t>
            </a:r>
            <a:r>
              <a:rPr dirty="0" spc="5"/>
              <a:t>this?</a:t>
            </a:r>
          </a:p>
          <a:p>
            <a:pPr marL="12700">
              <a:lnSpc>
                <a:spcPct val="100000"/>
              </a:lnSpc>
              <a:spcBef>
                <a:spcPts val="1395"/>
              </a:spcBef>
            </a:pPr>
            <a:r>
              <a:rPr dirty="0" sz="6700" spc="254" b="0">
                <a:latin typeface="Trebuchet MS"/>
                <a:cs typeface="Trebuchet MS"/>
              </a:rPr>
              <a:t>Our</a:t>
            </a:r>
            <a:r>
              <a:rPr dirty="0" sz="6700" spc="-265" b="0">
                <a:latin typeface="Trebuchet MS"/>
                <a:cs typeface="Trebuchet MS"/>
              </a:rPr>
              <a:t> </a:t>
            </a:r>
            <a:r>
              <a:rPr dirty="0" sz="6700" spc="200" b="0">
                <a:latin typeface="Trebuchet MS"/>
                <a:cs typeface="Trebuchet MS"/>
              </a:rPr>
              <a:t>tech</a:t>
            </a:r>
            <a:r>
              <a:rPr dirty="0" sz="6700" spc="-260" b="0">
                <a:latin typeface="Trebuchet MS"/>
                <a:cs typeface="Trebuchet MS"/>
              </a:rPr>
              <a:t> </a:t>
            </a:r>
            <a:r>
              <a:rPr dirty="0" sz="6700" spc="240" b="0">
                <a:latin typeface="Trebuchet MS"/>
                <a:cs typeface="Trebuchet MS"/>
              </a:rPr>
              <a:t>stack</a:t>
            </a:r>
            <a:endParaRPr sz="6700">
              <a:latin typeface="Trebuchet MS"/>
              <a:cs typeface="Trebuchet MS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11790343" y="4525334"/>
            <a:ext cx="1198245" cy="610870"/>
          </a:xfrm>
          <a:custGeom>
            <a:avLst/>
            <a:gdLst/>
            <a:ahLst/>
            <a:cxnLst/>
            <a:rect l="l" t="t" r="r" b="b"/>
            <a:pathLst>
              <a:path w="1198245" h="610870">
                <a:moveTo>
                  <a:pt x="228967" y="607576"/>
                </a:moveTo>
                <a:lnTo>
                  <a:pt x="23349" y="605569"/>
                </a:lnTo>
                <a:lnTo>
                  <a:pt x="14392" y="605569"/>
                </a:lnTo>
                <a:lnTo>
                  <a:pt x="13738" y="604214"/>
                </a:lnTo>
                <a:lnTo>
                  <a:pt x="33350" y="566024"/>
                </a:lnTo>
                <a:lnTo>
                  <a:pt x="52121" y="563549"/>
                </a:lnTo>
                <a:lnTo>
                  <a:pt x="59547" y="561966"/>
                </a:lnTo>
                <a:lnTo>
                  <a:pt x="89322" y="538333"/>
                </a:lnTo>
                <a:lnTo>
                  <a:pt x="91385" y="532864"/>
                </a:lnTo>
                <a:lnTo>
                  <a:pt x="92040" y="526693"/>
                </a:lnTo>
                <a:lnTo>
                  <a:pt x="92744" y="520521"/>
                </a:lnTo>
                <a:lnTo>
                  <a:pt x="95512" y="440240"/>
                </a:lnTo>
                <a:lnTo>
                  <a:pt x="95366" y="367242"/>
                </a:lnTo>
                <a:lnTo>
                  <a:pt x="95149" y="310687"/>
                </a:lnTo>
                <a:lnTo>
                  <a:pt x="94864" y="255834"/>
                </a:lnTo>
                <a:lnTo>
                  <a:pt x="94371" y="185351"/>
                </a:lnTo>
                <a:lnTo>
                  <a:pt x="93887" y="134129"/>
                </a:lnTo>
                <a:lnTo>
                  <a:pt x="93325" y="95359"/>
                </a:lnTo>
                <a:lnTo>
                  <a:pt x="74579" y="54391"/>
                </a:lnTo>
                <a:lnTo>
                  <a:pt x="5013" y="39507"/>
                </a:lnTo>
                <a:lnTo>
                  <a:pt x="0" y="37155"/>
                </a:lnTo>
                <a:lnTo>
                  <a:pt x="270" y="31830"/>
                </a:lnTo>
                <a:lnTo>
                  <a:pt x="4730" y="21274"/>
                </a:lnTo>
                <a:lnTo>
                  <a:pt x="6793" y="15805"/>
                </a:lnTo>
                <a:lnTo>
                  <a:pt x="10265" y="10536"/>
                </a:lnTo>
                <a:lnTo>
                  <a:pt x="16505" y="1404"/>
                </a:lnTo>
                <a:lnTo>
                  <a:pt x="19927" y="0"/>
                </a:lnTo>
                <a:lnTo>
                  <a:pt x="24758" y="702"/>
                </a:lnTo>
                <a:lnTo>
                  <a:pt x="52426" y="1838"/>
                </a:lnTo>
                <a:lnTo>
                  <a:pt x="350675" y="2062"/>
                </a:lnTo>
                <a:lnTo>
                  <a:pt x="395378" y="6874"/>
                </a:lnTo>
                <a:lnTo>
                  <a:pt x="462162" y="25388"/>
                </a:lnTo>
                <a:lnTo>
                  <a:pt x="500368" y="44969"/>
                </a:lnTo>
                <a:lnTo>
                  <a:pt x="262256" y="44969"/>
                </a:lnTo>
                <a:lnTo>
                  <a:pt x="241897" y="45045"/>
                </a:lnTo>
                <a:lnTo>
                  <a:pt x="200548" y="52514"/>
                </a:lnTo>
                <a:lnTo>
                  <a:pt x="192786" y="76919"/>
                </a:lnTo>
                <a:lnTo>
                  <a:pt x="193490" y="490365"/>
                </a:lnTo>
                <a:lnTo>
                  <a:pt x="203442" y="527621"/>
                </a:lnTo>
                <a:lnTo>
                  <a:pt x="236113" y="550576"/>
                </a:lnTo>
                <a:lnTo>
                  <a:pt x="275941" y="559276"/>
                </a:lnTo>
                <a:lnTo>
                  <a:pt x="309025" y="562364"/>
                </a:lnTo>
                <a:lnTo>
                  <a:pt x="470040" y="562364"/>
                </a:lnTo>
                <a:lnTo>
                  <a:pt x="454758" y="570891"/>
                </a:lnTo>
                <a:lnTo>
                  <a:pt x="411326" y="587887"/>
                </a:lnTo>
                <a:lnTo>
                  <a:pt x="365191" y="599347"/>
                </a:lnTo>
                <a:lnTo>
                  <a:pt x="309483" y="606221"/>
                </a:lnTo>
                <a:lnTo>
                  <a:pt x="228967" y="607576"/>
                </a:lnTo>
                <a:close/>
              </a:path>
              <a:path w="1198245" h="610870">
                <a:moveTo>
                  <a:pt x="350675" y="2062"/>
                </a:moveTo>
                <a:lnTo>
                  <a:pt x="107138" y="2062"/>
                </a:lnTo>
                <a:lnTo>
                  <a:pt x="298322" y="695"/>
                </a:lnTo>
                <a:lnTo>
                  <a:pt x="325989" y="702"/>
                </a:lnTo>
                <a:lnTo>
                  <a:pt x="350675" y="2062"/>
                </a:lnTo>
                <a:close/>
              </a:path>
              <a:path w="1198245" h="610870">
                <a:moveTo>
                  <a:pt x="470040" y="562364"/>
                </a:moveTo>
                <a:lnTo>
                  <a:pt x="309025" y="562364"/>
                </a:lnTo>
                <a:lnTo>
                  <a:pt x="327952" y="561966"/>
                </a:lnTo>
                <a:lnTo>
                  <a:pt x="346653" y="559987"/>
                </a:lnTo>
                <a:lnTo>
                  <a:pt x="405131" y="543394"/>
                </a:lnTo>
                <a:lnTo>
                  <a:pt x="439417" y="522246"/>
                </a:lnTo>
                <a:lnTo>
                  <a:pt x="468418" y="494013"/>
                </a:lnTo>
                <a:lnTo>
                  <a:pt x="492457" y="459407"/>
                </a:lnTo>
                <a:lnTo>
                  <a:pt x="517115" y="399084"/>
                </a:lnTo>
                <a:lnTo>
                  <a:pt x="526827" y="334621"/>
                </a:lnTo>
                <a:lnTo>
                  <a:pt x="526978" y="333516"/>
                </a:lnTo>
                <a:lnTo>
                  <a:pt x="526349" y="276022"/>
                </a:lnTo>
                <a:lnTo>
                  <a:pt x="515907" y="219016"/>
                </a:lnTo>
                <a:lnTo>
                  <a:pt x="486997" y="154415"/>
                </a:lnTo>
                <a:lnTo>
                  <a:pt x="440423" y="101103"/>
                </a:lnTo>
                <a:lnTo>
                  <a:pt x="400684" y="74247"/>
                </a:lnTo>
                <a:lnTo>
                  <a:pt x="345171" y="54508"/>
                </a:lnTo>
                <a:lnTo>
                  <a:pt x="302841" y="47415"/>
                </a:lnTo>
                <a:lnTo>
                  <a:pt x="262256" y="44969"/>
                </a:lnTo>
                <a:lnTo>
                  <a:pt x="500368" y="44969"/>
                </a:lnTo>
                <a:lnTo>
                  <a:pt x="545380" y="78939"/>
                </a:lnTo>
                <a:lnTo>
                  <a:pt x="589796" y="133903"/>
                </a:lnTo>
                <a:lnTo>
                  <a:pt x="618788" y="200758"/>
                </a:lnTo>
                <a:lnTo>
                  <a:pt x="629060" y="255834"/>
                </a:lnTo>
                <a:lnTo>
                  <a:pt x="630365" y="274272"/>
                </a:lnTo>
                <a:lnTo>
                  <a:pt x="630274" y="292578"/>
                </a:lnTo>
                <a:lnTo>
                  <a:pt x="628579" y="310687"/>
                </a:lnTo>
                <a:lnTo>
                  <a:pt x="625795" y="342374"/>
                </a:lnTo>
                <a:lnTo>
                  <a:pt x="611453" y="404016"/>
                </a:lnTo>
                <a:lnTo>
                  <a:pt x="585714" y="457471"/>
                </a:lnTo>
                <a:lnTo>
                  <a:pt x="552703" y="500672"/>
                </a:lnTo>
                <a:lnTo>
                  <a:pt x="495351" y="548241"/>
                </a:lnTo>
                <a:lnTo>
                  <a:pt x="470040" y="562364"/>
                </a:lnTo>
                <a:close/>
              </a:path>
              <a:path w="1198245" h="610870">
                <a:moveTo>
                  <a:pt x="1103012" y="567736"/>
                </a:moveTo>
                <a:lnTo>
                  <a:pt x="702251" y="567736"/>
                </a:lnTo>
                <a:lnTo>
                  <a:pt x="712859" y="567029"/>
                </a:lnTo>
                <a:lnTo>
                  <a:pt x="723147" y="565165"/>
                </a:lnTo>
                <a:lnTo>
                  <a:pt x="758724" y="548120"/>
                </a:lnTo>
                <a:lnTo>
                  <a:pt x="761380" y="538935"/>
                </a:lnTo>
                <a:lnTo>
                  <a:pt x="763324" y="527740"/>
                </a:lnTo>
                <a:lnTo>
                  <a:pt x="764852" y="516657"/>
                </a:lnTo>
                <a:lnTo>
                  <a:pt x="765852" y="505575"/>
                </a:lnTo>
                <a:lnTo>
                  <a:pt x="766211" y="494379"/>
                </a:lnTo>
                <a:lnTo>
                  <a:pt x="766835" y="269543"/>
                </a:lnTo>
                <a:lnTo>
                  <a:pt x="766944" y="237982"/>
                </a:lnTo>
                <a:lnTo>
                  <a:pt x="768078" y="130974"/>
                </a:lnTo>
                <a:lnTo>
                  <a:pt x="768153" y="103903"/>
                </a:lnTo>
                <a:lnTo>
                  <a:pt x="767777" y="95328"/>
                </a:lnTo>
                <a:lnTo>
                  <a:pt x="756247" y="58335"/>
                </a:lnTo>
                <a:lnTo>
                  <a:pt x="685795" y="41846"/>
                </a:lnTo>
                <a:lnTo>
                  <a:pt x="680310" y="41143"/>
                </a:lnTo>
                <a:lnTo>
                  <a:pt x="678901" y="38434"/>
                </a:lnTo>
                <a:lnTo>
                  <a:pt x="695709" y="752"/>
                </a:lnTo>
                <a:lnTo>
                  <a:pt x="701647" y="2057"/>
                </a:lnTo>
                <a:lnTo>
                  <a:pt x="705774" y="2759"/>
                </a:lnTo>
                <a:lnTo>
                  <a:pt x="722176" y="4491"/>
                </a:lnTo>
                <a:lnTo>
                  <a:pt x="738370" y="5023"/>
                </a:lnTo>
                <a:lnTo>
                  <a:pt x="997107" y="5023"/>
                </a:lnTo>
                <a:lnTo>
                  <a:pt x="1022417" y="7034"/>
                </a:lnTo>
                <a:lnTo>
                  <a:pt x="1050062" y="13089"/>
                </a:lnTo>
                <a:lnTo>
                  <a:pt x="1076434" y="23387"/>
                </a:lnTo>
                <a:lnTo>
                  <a:pt x="1101223" y="38434"/>
                </a:lnTo>
                <a:lnTo>
                  <a:pt x="1111728" y="46669"/>
                </a:lnTo>
                <a:lnTo>
                  <a:pt x="905807" y="46669"/>
                </a:lnTo>
                <a:lnTo>
                  <a:pt x="893427" y="47128"/>
                </a:lnTo>
                <a:lnTo>
                  <a:pt x="881048" y="48871"/>
                </a:lnTo>
                <a:lnTo>
                  <a:pt x="870732" y="50978"/>
                </a:lnTo>
                <a:lnTo>
                  <a:pt x="866605" y="55745"/>
                </a:lnTo>
                <a:lnTo>
                  <a:pt x="866568" y="67058"/>
                </a:lnTo>
                <a:lnTo>
                  <a:pt x="864601" y="120646"/>
                </a:lnTo>
                <a:lnTo>
                  <a:pt x="864492" y="121475"/>
                </a:lnTo>
                <a:lnTo>
                  <a:pt x="863889" y="136574"/>
                </a:lnTo>
                <a:lnTo>
                  <a:pt x="863828" y="152433"/>
                </a:lnTo>
                <a:lnTo>
                  <a:pt x="864242" y="166755"/>
                </a:lnTo>
                <a:lnTo>
                  <a:pt x="865132" y="180814"/>
                </a:lnTo>
                <a:lnTo>
                  <a:pt x="865196" y="256698"/>
                </a:lnTo>
                <a:lnTo>
                  <a:pt x="865951" y="258053"/>
                </a:lnTo>
                <a:lnTo>
                  <a:pt x="876267" y="258053"/>
                </a:lnTo>
                <a:lnTo>
                  <a:pt x="1075515" y="258479"/>
                </a:lnTo>
                <a:lnTo>
                  <a:pt x="1067493" y="262669"/>
                </a:lnTo>
                <a:lnTo>
                  <a:pt x="1063366" y="264074"/>
                </a:lnTo>
                <a:lnTo>
                  <a:pt x="1062662" y="267486"/>
                </a:lnTo>
                <a:lnTo>
                  <a:pt x="1066788" y="268138"/>
                </a:lnTo>
                <a:lnTo>
                  <a:pt x="1070210" y="269543"/>
                </a:lnTo>
                <a:lnTo>
                  <a:pt x="1091722" y="276594"/>
                </a:lnTo>
                <a:lnTo>
                  <a:pt x="1108650" y="283504"/>
                </a:lnTo>
                <a:lnTo>
                  <a:pt x="1124927" y="291825"/>
                </a:lnTo>
                <a:lnTo>
                  <a:pt x="1140360" y="301756"/>
                </a:lnTo>
                <a:lnTo>
                  <a:pt x="1142086" y="303210"/>
                </a:lnTo>
                <a:lnTo>
                  <a:pt x="865851" y="303210"/>
                </a:lnTo>
                <a:lnTo>
                  <a:pt x="864492" y="306572"/>
                </a:lnTo>
                <a:lnTo>
                  <a:pt x="864524" y="457416"/>
                </a:lnTo>
                <a:lnTo>
                  <a:pt x="866505" y="504816"/>
                </a:lnTo>
                <a:lnTo>
                  <a:pt x="891762" y="550136"/>
                </a:lnTo>
                <a:lnTo>
                  <a:pt x="942473" y="561640"/>
                </a:lnTo>
                <a:lnTo>
                  <a:pt x="974447" y="562418"/>
                </a:lnTo>
                <a:lnTo>
                  <a:pt x="1111095" y="562418"/>
                </a:lnTo>
                <a:lnTo>
                  <a:pt x="1103012" y="567736"/>
                </a:lnTo>
                <a:close/>
              </a:path>
              <a:path w="1198245" h="610870">
                <a:moveTo>
                  <a:pt x="997107" y="5023"/>
                </a:moveTo>
                <a:lnTo>
                  <a:pt x="738370" y="5023"/>
                </a:lnTo>
                <a:lnTo>
                  <a:pt x="938062" y="4195"/>
                </a:lnTo>
                <a:lnTo>
                  <a:pt x="993871" y="4766"/>
                </a:lnTo>
                <a:lnTo>
                  <a:pt x="997107" y="5023"/>
                </a:lnTo>
                <a:close/>
              </a:path>
              <a:path w="1198245" h="610870">
                <a:moveTo>
                  <a:pt x="1075515" y="258479"/>
                </a:moveTo>
                <a:lnTo>
                  <a:pt x="927986" y="258479"/>
                </a:lnTo>
                <a:lnTo>
                  <a:pt x="963465" y="257756"/>
                </a:lnTo>
                <a:lnTo>
                  <a:pt x="991103" y="255293"/>
                </a:lnTo>
                <a:lnTo>
                  <a:pt x="1038106" y="225954"/>
                </a:lnTo>
                <a:lnTo>
                  <a:pt x="1055391" y="180814"/>
                </a:lnTo>
                <a:lnTo>
                  <a:pt x="1056489" y="166755"/>
                </a:lnTo>
                <a:lnTo>
                  <a:pt x="1056377" y="151667"/>
                </a:lnTo>
                <a:lnTo>
                  <a:pt x="1046811" y="110587"/>
                </a:lnTo>
                <a:lnTo>
                  <a:pt x="1019247" y="75733"/>
                </a:lnTo>
                <a:lnTo>
                  <a:pt x="979378" y="55745"/>
                </a:lnTo>
                <a:lnTo>
                  <a:pt x="930566" y="47516"/>
                </a:lnTo>
                <a:lnTo>
                  <a:pt x="905807" y="46669"/>
                </a:lnTo>
                <a:lnTo>
                  <a:pt x="1111728" y="46669"/>
                </a:lnTo>
                <a:lnTo>
                  <a:pt x="1136468" y="77254"/>
                </a:lnTo>
                <a:lnTo>
                  <a:pt x="1149810" y="114337"/>
                </a:lnTo>
                <a:lnTo>
                  <a:pt x="1152102" y="138752"/>
                </a:lnTo>
                <a:lnTo>
                  <a:pt x="1152054" y="149761"/>
                </a:lnTo>
                <a:lnTo>
                  <a:pt x="1141833" y="190623"/>
                </a:lnTo>
                <a:lnTo>
                  <a:pt x="1120611" y="223833"/>
                </a:lnTo>
                <a:lnTo>
                  <a:pt x="1087515" y="251605"/>
                </a:lnTo>
                <a:lnTo>
                  <a:pt x="1077662" y="257358"/>
                </a:lnTo>
                <a:lnTo>
                  <a:pt x="1075515" y="258479"/>
                </a:lnTo>
                <a:close/>
              </a:path>
              <a:path w="1198245" h="610870">
                <a:moveTo>
                  <a:pt x="1111095" y="562418"/>
                </a:moveTo>
                <a:lnTo>
                  <a:pt x="974447" y="562418"/>
                </a:lnTo>
                <a:lnTo>
                  <a:pt x="987292" y="562356"/>
                </a:lnTo>
                <a:lnTo>
                  <a:pt x="999910" y="560680"/>
                </a:lnTo>
                <a:lnTo>
                  <a:pt x="1045770" y="543000"/>
                </a:lnTo>
                <a:lnTo>
                  <a:pt x="1077469" y="511115"/>
                </a:lnTo>
                <a:lnTo>
                  <a:pt x="1088025" y="489763"/>
                </a:lnTo>
                <a:lnTo>
                  <a:pt x="1088780" y="489262"/>
                </a:lnTo>
                <a:lnTo>
                  <a:pt x="1094131" y="472159"/>
                </a:lnTo>
                <a:lnTo>
                  <a:pt x="1097020" y="454797"/>
                </a:lnTo>
                <a:lnTo>
                  <a:pt x="1097852" y="437182"/>
                </a:lnTo>
                <a:lnTo>
                  <a:pt x="1097033" y="419317"/>
                </a:lnTo>
                <a:lnTo>
                  <a:pt x="1079313" y="366573"/>
                </a:lnTo>
                <a:lnTo>
                  <a:pt x="1049814" y="335658"/>
                </a:lnTo>
                <a:lnTo>
                  <a:pt x="1008913" y="315105"/>
                </a:lnTo>
                <a:lnTo>
                  <a:pt x="942241" y="303913"/>
                </a:lnTo>
                <a:lnTo>
                  <a:pt x="877576" y="303210"/>
                </a:lnTo>
                <a:lnTo>
                  <a:pt x="1142086" y="303210"/>
                </a:lnTo>
                <a:lnTo>
                  <a:pt x="1178159" y="340058"/>
                </a:lnTo>
                <a:lnTo>
                  <a:pt x="1197426" y="390215"/>
                </a:lnTo>
                <a:lnTo>
                  <a:pt x="1198130" y="394329"/>
                </a:lnTo>
                <a:lnTo>
                  <a:pt x="1198029" y="402207"/>
                </a:lnTo>
                <a:lnTo>
                  <a:pt x="1197997" y="409304"/>
                </a:lnTo>
                <a:lnTo>
                  <a:pt x="1197777" y="416193"/>
                </a:lnTo>
                <a:lnTo>
                  <a:pt x="1197179" y="422952"/>
                </a:lnTo>
                <a:lnTo>
                  <a:pt x="1196016" y="429653"/>
                </a:lnTo>
                <a:lnTo>
                  <a:pt x="1192462" y="457416"/>
                </a:lnTo>
                <a:lnTo>
                  <a:pt x="1184007" y="483128"/>
                </a:lnTo>
                <a:lnTo>
                  <a:pt x="1170901" y="506789"/>
                </a:lnTo>
                <a:lnTo>
                  <a:pt x="1153392" y="528399"/>
                </a:lnTo>
                <a:lnTo>
                  <a:pt x="1128203" y="551160"/>
                </a:lnTo>
                <a:lnTo>
                  <a:pt x="1111095" y="562418"/>
                </a:lnTo>
                <a:close/>
              </a:path>
              <a:path w="1198245" h="610870">
                <a:moveTo>
                  <a:pt x="678901" y="609633"/>
                </a:moveTo>
                <a:lnTo>
                  <a:pt x="676838" y="606823"/>
                </a:lnTo>
                <a:lnTo>
                  <a:pt x="678196" y="598594"/>
                </a:lnTo>
                <a:lnTo>
                  <a:pt x="679354" y="592422"/>
                </a:lnTo>
                <a:lnTo>
                  <a:pt x="681618" y="585549"/>
                </a:lnTo>
                <a:lnTo>
                  <a:pt x="684386" y="579377"/>
                </a:lnTo>
                <a:lnTo>
                  <a:pt x="685636" y="575596"/>
                </a:lnTo>
                <a:lnTo>
                  <a:pt x="687932" y="572617"/>
                </a:lnTo>
                <a:lnTo>
                  <a:pt x="694617" y="568261"/>
                </a:lnTo>
                <a:lnTo>
                  <a:pt x="698275" y="567360"/>
                </a:lnTo>
                <a:lnTo>
                  <a:pt x="702251" y="567736"/>
                </a:lnTo>
                <a:lnTo>
                  <a:pt x="1103012" y="567736"/>
                </a:lnTo>
                <a:lnTo>
                  <a:pt x="1038556" y="595634"/>
                </a:lnTo>
                <a:lnTo>
                  <a:pt x="1000796" y="604270"/>
                </a:lnTo>
                <a:lnTo>
                  <a:pt x="968863" y="608629"/>
                </a:lnTo>
                <a:lnTo>
                  <a:pt x="687154" y="608629"/>
                </a:lnTo>
                <a:lnTo>
                  <a:pt x="678901" y="609633"/>
                </a:lnTo>
                <a:close/>
              </a:path>
              <a:path w="1198245" h="610870">
                <a:moveTo>
                  <a:pt x="918469" y="610771"/>
                </a:moveTo>
                <a:lnTo>
                  <a:pt x="849221" y="610660"/>
                </a:lnTo>
                <a:lnTo>
                  <a:pt x="687154" y="608629"/>
                </a:lnTo>
                <a:lnTo>
                  <a:pt x="968863" y="608629"/>
                </a:lnTo>
                <a:lnTo>
                  <a:pt x="962922" y="609332"/>
                </a:lnTo>
                <a:lnTo>
                  <a:pt x="918469" y="610771"/>
                </a:lnTo>
                <a:close/>
              </a:path>
            </a:pathLst>
          </a:custGeom>
          <a:solidFill>
            <a:srgbClr val="C2BEBE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6" name="object 2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956547" y="4729563"/>
            <a:ext cx="2722850" cy="644929"/>
          </a:xfrm>
          <a:prstGeom prst="rect">
            <a:avLst/>
          </a:prstGeom>
        </p:spPr>
      </p:pic>
      <p:sp>
        <p:nvSpPr>
          <p:cNvPr id="27" name="object 27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538490" y="0"/>
            <a:ext cx="1630680" cy="1488440"/>
          </a:xfrm>
          <a:custGeom>
            <a:avLst/>
            <a:gdLst/>
            <a:ahLst/>
            <a:cxnLst/>
            <a:rect l="l" t="t" r="r" b="b"/>
            <a:pathLst>
              <a:path w="1630680" h="1488440">
                <a:moveTo>
                  <a:pt x="373418" y="0"/>
                </a:moveTo>
                <a:lnTo>
                  <a:pt x="15074" y="0"/>
                </a:lnTo>
                <a:lnTo>
                  <a:pt x="10731" y="44132"/>
                </a:lnTo>
                <a:lnTo>
                  <a:pt x="6616" y="96050"/>
                </a:lnTo>
                <a:lnTo>
                  <a:pt x="3479" y="148018"/>
                </a:lnTo>
                <a:lnTo>
                  <a:pt x="1333" y="200037"/>
                </a:lnTo>
                <a:lnTo>
                  <a:pt x="165" y="252069"/>
                </a:lnTo>
                <a:lnTo>
                  <a:pt x="0" y="304126"/>
                </a:lnTo>
                <a:lnTo>
                  <a:pt x="812" y="356171"/>
                </a:lnTo>
                <a:lnTo>
                  <a:pt x="2616" y="408203"/>
                </a:lnTo>
                <a:lnTo>
                  <a:pt x="373418" y="0"/>
                </a:lnTo>
                <a:close/>
              </a:path>
              <a:path w="1630680" h="1488440">
                <a:moveTo>
                  <a:pt x="1002118" y="0"/>
                </a:moveTo>
                <a:lnTo>
                  <a:pt x="530593" y="0"/>
                </a:lnTo>
                <a:lnTo>
                  <a:pt x="14643" y="568020"/>
                </a:lnTo>
                <a:lnTo>
                  <a:pt x="20815" y="622452"/>
                </a:lnTo>
                <a:lnTo>
                  <a:pt x="28028" y="676846"/>
                </a:lnTo>
                <a:lnTo>
                  <a:pt x="34175" y="717359"/>
                </a:lnTo>
                <a:lnTo>
                  <a:pt x="40944" y="757948"/>
                </a:lnTo>
                <a:lnTo>
                  <a:pt x="50952" y="811949"/>
                </a:lnTo>
                <a:lnTo>
                  <a:pt x="62052" y="865657"/>
                </a:lnTo>
                <a:lnTo>
                  <a:pt x="74168" y="919251"/>
                </a:lnTo>
                <a:lnTo>
                  <a:pt x="87414" y="972578"/>
                </a:lnTo>
                <a:lnTo>
                  <a:pt x="94424" y="999121"/>
                </a:lnTo>
                <a:lnTo>
                  <a:pt x="1002118" y="0"/>
                </a:lnTo>
                <a:close/>
              </a:path>
              <a:path w="1630680" h="1488440">
                <a:moveTo>
                  <a:pt x="1630641" y="0"/>
                </a:moveTo>
                <a:lnTo>
                  <a:pt x="1159154" y="0"/>
                </a:lnTo>
                <a:lnTo>
                  <a:pt x="133172" y="1129487"/>
                </a:lnTo>
                <a:lnTo>
                  <a:pt x="146354" y="1168654"/>
                </a:lnTo>
                <a:lnTo>
                  <a:pt x="152387" y="1185735"/>
                </a:lnTo>
                <a:lnTo>
                  <a:pt x="159435" y="1205852"/>
                </a:lnTo>
                <a:lnTo>
                  <a:pt x="174066" y="1246009"/>
                </a:lnTo>
                <a:lnTo>
                  <a:pt x="190385" y="1288516"/>
                </a:lnTo>
                <a:lnTo>
                  <a:pt x="218008" y="1355775"/>
                </a:lnTo>
                <a:lnTo>
                  <a:pt x="237451" y="1400251"/>
                </a:lnTo>
                <a:lnTo>
                  <a:pt x="257721" y="1444421"/>
                </a:lnTo>
                <a:lnTo>
                  <a:pt x="278815" y="1488274"/>
                </a:lnTo>
                <a:lnTo>
                  <a:pt x="1630641" y="0"/>
                </a:lnTo>
                <a:close/>
              </a:path>
            </a:pathLst>
          </a:custGeom>
          <a:solidFill>
            <a:srgbClr val="000000">
              <a:alpha val="6587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13690055" y="0"/>
            <a:ext cx="4598035" cy="4011929"/>
            <a:chOff x="13690055" y="0"/>
            <a:chExt cx="4598035" cy="4011929"/>
          </a:xfrm>
        </p:grpSpPr>
        <p:sp>
          <p:nvSpPr>
            <p:cNvPr id="4" name="object 4"/>
            <p:cNvSpPr/>
            <p:nvPr/>
          </p:nvSpPr>
          <p:spPr>
            <a:xfrm>
              <a:off x="14874546" y="0"/>
              <a:ext cx="3413760" cy="3006725"/>
            </a:xfrm>
            <a:custGeom>
              <a:avLst/>
              <a:gdLst/>
              <a:ahLst/>
              <a:cxnLst/>
              <a:rect l="l" t="t" r="r" b="b"/>
              <a:pathLst>
                <a:path w="3413759" h="3006725">
                  <a:moveTo>
                    <a:pt x="1923097" y="0"/>
                  </a:moveTo>
                  <a:lnTo>
                    <a:pt x="1451622" y="0"/>
                  </a:lnTo>
                  <a:lnTo>
                    <a:pt x="485127" y="1063955"/>
                  </a:lnTo>
                  <a:lnTo>
                    <a:pt x="0" y="1598129"/>
                  </a:lnTo>
                  <a:lnTo>
                    <a:pt x="33159" y="1656803"/>
                  </a:lnTo>
                  <a:lnTo>
                    <a:pt x="67983" y="1714754"/>
                  </a:lnTo>
                  <a:lnTo>
                    <a:pt x="104254" y="1771916"/>
                  </a:lnTo>
                  <a:lnTo>
                    <a:pt x="142074" y="1828495"/>
                  </a:lnTo>
                  <a:lnTo>
                    <a:pt x="168211" y="1865680"/>
                  </a:lnTo>
                  <a:lnTo>
                    <a:pt x="194983" y="1902574"/>
                  </a:lnTo>
                  <a:lnTo>
                    <a:pt x="978103" y="1040282"/>
                  </a:lnTo>
                  <a:lnTo>
                    <a:pt x="1923097" y="0"/>
                  </a:lnTo>
                  <a:close/>
                </a:path>
                <a:path w="3413759" h="3006725">
                  <a:moveTo>
                    <a:pt x="2551747" y="0"/>
                  </a:moveTo>
                  <a:lnTo>
                    <a:pt x="2080298" y="0"/>
                  </a:lnTo>
                  <a:lnTo>
                    <a:pt x="267246" y="1996071"/>
                  </a:lnTo>
                  <a:lnTo>
                    <a:pt x="300215" y="2035860"/>
                  </a:lnTo>
                  <a:lnTo>
                    <a:pt x="333946" y="2075230"/>
                  </a:lnTo>
                  <a:lnTo>
                    <a:pt x="371017" y="2116632"/>
                  </a:lnTo>
                  <a:lnTo>
                    <a:pt x="408965" y="2157463"/>
                  </a:lnTo>
                  <a:lnTo>
                    <a:pt x="456082" y="2206053"/>
                  </a:lnTo>
                  <a:lnTo>
                    <a:pt x="504469" y="2253665"/>
                  </a:lnTo>
                  <a:lnTo>
                    <a:pt x="681786" y="2058530"/>
                  </a:lnTo>
                  <a:lnTo>
                    <a:pt x="2551747" y="0"/>
                  </a:lnTo>
                  <a:close/>
                </a:path>
                <a:path w="3413759" h="3006725">
                  <a:moveTo>
                    <a:pt x="3180308" y="0"/>
                  </a:moveTo>
                  <a:lnTo>
                    <a:pt x="2708910" y="0"/>
                  </a:lnTo>
                  <a:lnTo>
                    <a:pt x="1040307" y="1836966"/>
                  </a:lnTo>
                  <a:lnTo>
                    <a:pt x="590423" y="2332164"/>
                  </a:lnTo>
                  <a:lnTo>
                    <a:pt x="621766" y="2358898"/>
                  </a:lnTo>
                  <a:lnTo>
                    <a:pt x="661657" y="2392273"/>
                  </a:lnTo>
                  <a:lnTo>
                    <a:pt x="701979" y="2424798"/>
                  </a:lnTo>
                  <a:lnTo>
                    <a:pt x="742721" y="2456459"/>
                  </a:lnTo>
                  <a:lnTo>
                    <a:pt x="783907" y="2487218"/>
                  </a:lnTo>
                  <a:lnTo>
                    <a:pt x="825538" y="2517089"/>
                  </a:lnTo>
                  <a:lnTo>
                    <a:pt x="867600" y="2546032"/>
                  </a:lnTo>
                  <a:lnTo>
                    <a:pt x="3180308" y="0"/>
                  </a:lnTo>
                  <a:close/>
                </a:path>
                <a:path w="3413759" h="3006725">
                  <a:moveTo>
                    <a:pt x="3413455" y="1992490"/>
                  </a:moveTo>
                  <a:lnTo>
                    <a:pt x="2492502" y="3006204"/>
                  </a:lnTo>
                  <a:lnTo>
                    <a:pt x="2540228" y="3003893"/>
                  </a:lnTo>
                  <a:lnTo>
                    <a:pt x="2587866" y="3000718"/>
                  </a:lnTo>
                  <a:lnTo>
                    <a:pt x="2635427" y="2996717"/>
                  </a:lnTo>
                  <a:lnTo>
                    <a:pt x="2682900" y="2991904"/>
                  </a:lnTo>
                  <a:lnTo>
                    <a:pt x="2730296" y="2986303"/>
                  </a:lnTo>
                  <a:lnTo>
                    <a:pt x="2781046" y="2979496"/>
                  </a:lnTo>
                  <a:lnTo>
                    <a:pt x="2831604" y="2971723"/>
                  </a:lnTo>
                  <a:lnTo>
                    <a:pt x="2882074" y="2962922"/>
                  </a:lnTo>
                  <a:lnTo>
                    <a:pt x="2932366" y="2953181"/>
                  </a:lnTo>
                  <a:lnTo>
                    <a:pt x="2982480" y="2942475"/>
                  </a:lnTo>
                  <a:lnTo>
                    <a:pt x="3032417" y="2930817"/>
                  </a:lnTo>
                  <a:lnTo>
                    <a:pt x="3413455" y="2511348"/>
                  </a:lnTo>
                  <a:lnTo>
                    <a:pt x="3413455" y="1992490"/>
                  </a:lnTo>
                  <a:close/>
                </a:path>
                <a:path w="3413759" h="3006725">
                  <a:moveTo>
                    <a:pt x="3413455" y="608444"/>
                  </a:moveTo>
                  <a:lnTo>
                    <a:pt x="1400479" y="2824619"/>
                  </a:lnTo>
                  <a:lnTo>
                    <a:pt x="1445768" y="2841714"/>
                  </a:lnTo>
                  <a:lnTo>
                    <a:pt x="1491310" y="2857957"/>
                  </a:lnTo>
                  <a:lnTo>
                    <a:pt x="1537081" y="2873387"/>
                  </a:lnTo>
                  <a:lnTo>
                    <a:pt x="1583055" y="2887967"/>
                  </a:lnTo>
                  <a:lnTo>
                    <a:pt x="1629219" y="2901734"/>
                  </a:lnTo>
                  <a:lnTo>
                    <a:pt x="1675320" y="2914599"/>
                  </a:lnTo>
                  <a:lnTo>
                    <a:pt x="1675536" y="2914662"/>
                  </a:lnTo>
                  <a:lnTo>
                    <a:pt x="1722145" y="2926677"/>
                  </a:lnTo>
                  <a:lnTo>
                    <a:pt x="1768792" y="2937941"/>
                  </a:lnTo>
                  <a:lnTo>
                    <a:pt x="3413455" y="1127366"/>
                  </a:lnTo>
                  <a:lnTo>
                    <a:pt x="3413455" y="608444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119801" y="2684248"/>
              <a:ext cx="168199" cy="18515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5841473" y="0"/>
              <a:ext cx="2446655" cy="3007995"/>
            </a:xfrm>
            <a:custGeom>
              <a:avLst/>
              <a:gdLst/>
              <a:ahLst/>
              <a:cxnLst/>
              <a:rect l="l" t="t" r="r" b="b"/>
              <a:pathLst>
                <a:path w="2446655" h="3007995">
                  <a:moveTo>
                    <a:pt x="2446528" y="1300365"/>
                  </a:moveTo>
                  <a:lnTo>
                    <a:pt x="934402" y="2965170"/>
                  </a:lnTo>
                  <a:lnTo>
                    <a:pt x="974674" y="2972104"/>
                  </a:lnTo>
                  <a:lnTo>
                    <a:pt x="1015034" y="2978442"/>
                  </a:lnTo>
                  <a:lnTo>
                    <a:pt x="1055471" y="2984169"/>
                  </a:lnTo>
                  <a:lnTo>
                    <a:pt x="1095946" y="2989288"/>
                  </a:lnTo>
                  <a:lnTo>
                    <a:pt x="1150010" y="2995155"/>
                  </a:lnTo>
                  <a:lnTo>
                    <a:pt x="1204201" y="2999968"/>
                  </a:lnTo>
                  <a:lnTo>
                    <a:pt x="1258455" y="3003689"/>
                  </a:lnTo>
                  <a:lnTo>
                    <a:pt x="1312760" y="3006331"/>
                  </a:lnTo>
                  <a:lnTo>
                    <a:pt x="1367040" y="3007893"/>
                  </a:lnTo>
                  <a:lnTo>
                    <a:pt x="2446528" y="1819503"/>
                  </a:lnTo>
                  <a:lnTo>
                    <a:pt x="2446528" y="1300365"/>
                  </a:lnTo>
                  <a:close/>
                </a:path>
                <a:path w="2446655" h="3007995">
                  <a:moveTo>
                    <a:pt x="2446528" y="0"/>
                  </a:moveTo>
                  <a:lnTo>
                    <a:pt x="2370505" y="0"/>
                  </a:lnTo>
                  <a:lnTo>
                    <a:pt x="0" y="2609761"/>
                  </a:lnTo>
                  <a:lnTo>
                    <a:pt x="39001" y="2633154"/>
                  </a:lnTo>
                  <a:lnTo>
                    <a:pt x="78143" y="2655900"/>
                  </a:lnTo>
                  <a:lnTo>
                    <a:pt x="129171" y="2684030"/>
                  </a:lnTo>
                  <a:lnTo>
                    <a:pt x="180530" y="2710992"/>
                  </a:lnTo>
                  <a:lnTo>
                    <a:pt x="214960" y="2728328"/>
                  </a:lnTo>
                  <a:lnTo>
                    <a:pt x="249555" y="2745143"/>
                  </a:lnTo>
                  <a:lnTo>
                    <a:pt x="284314" y="2761437"/>
                  </a:lnTo>
                  <a:lnTo>
                    <a:pt x="319252" y="2777198"/>
                  </a:lnTo>
                  <a:lnTo>
                    <a:pt x="2446528" y="435292"/>
                  </a:lnTo>
                  <a:lnTo>
                    <a:pt x="2446528" y="0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3690055" y="0"/>
              <a:ext cx="4101465" cy="4011929"/>
            </a:xfrm>
            <a:custGeom>
              <a:avLst/>
              <a:gdLst/>
              <a:ahLst/>
              <a:cxnLst/>
              <a:rect l="l" t="t" r="r" b="b"/>
              <a:pathLst>
                <a:path w="4101465" h="4011929">
                  <a:moveTo>
                    <a:pt x="1354226" y="27305"/>
                  </a:moveTo>
                  <a:lnTo>
                    <a:pt x="1309052" y="44183"/>
                  </a:lnTo>
                  <a:lnTo>
                    <a:pt x="1264412" y="62103"/>
                  </a:lnTo>
                  <a:lnTo>
                    <a:pt x="1220304" y="81038"/>
                  </a:lnTo>
                  <a:lnTo>
                    <a:pt x="1176743" y="100965"/>
                  </a:lnTo>
                  <a:lnTo>
                    <a:pt x="1133754" y="121856"/>
                  </a:lnTo>
                  <a:lnTo>
                    <a:pt x="1091349" y="143662"/>
                  </a:lnTo>
                  <a:lnTo>
                    <a:pt x="152450" y="1177302"/>
                  </a:lnTo>
                  <a:lnTo>
                    <a:pt x="134810" y="1221600"/>
                  </a:lnTo>
                  <a:lnTo>
                    <a:pt x="118160" y="1266393"/>
                  </a:lnTo>
                  <a:lnTo>
                    <a:pt x="102527" y="1311656"/>
                  </a:lnTo>
                  <a:lnTo>
                    <a:pt x="87922" y="1357376"/>
                  </a:lnTo>
                  <a:lnTo>
                    <a:pt x="74333" y="1403540"/>
                  </a:lnTo>
                  <a:lnTo>
                    <a:pt x="61810" y="1450124"/>
                  </a:lnTo>
                  <a:lnTo>
                    <a:pt x="1354226" y="27305"/>
                  </a:lnTo>
                  <a:close/>
                </a:path>
                <a:path w="4101465" h="4011929">
                  <a:moveTo>
                    <a:pt x="2007590" y="0"/>
                  </a:moveTo>
                  <a:lnTo>
                    <a:pt x="1850567" y="0"/>
                  </a:lnTo>
                  <a:lnTo>
                    <a:pt x="0" y="2037295"/>
                  </a:lnTo>
                  <a:lnTo>
                    <a:pt x="2616" y="2092401"/>
                  </a:lnTo>
                  <a:lnTo>
                    <a:pt x="8432" y="2162162"/>
                  </a:lnTo>
                  <a:lnTo>
                    <a:pt x="12166" y="2196744"/>
                  </a:lnTo>
                  <a:lnTo>
                    <a:pt x="2007590" y="0"/>
                  </a:lnTo>
                  <a:close/>
                </a:path>
                <a:path w="4101465" h="4011929">
                  <a:moveTo>
                    <a:pt x="2636113" y="0"/>
                  </a:moveTo>
                  <a:lnTo>
                    <a:pt x="2479090" y="0"/>
                  </a:lnTo>
                  <a:lnTo>
                    <a:pt x="105003" y="2613634"/>
                  </a:lnTo>
                  <a:lnTo>
                    <a:pt x="115735" y="2644610"/>
                  </a:lnTo>
                  <a:lnTo>
                    <a:pt x="126949" y="2675369"/>
                  </a:lnTo>
                  <a:lnTo>
                    <a:pt x="138607" y="2705887"/>
                  </a:lnTo>
                  <a:lnTo>
                    <a:pt x="150672" y="2736202"/>
                  </a:lnTo>
                  <a:lnTo>
                    <a:pt x="2636113" y="0"/>
                  </a:lnTo>
                  <a:close/>
                </a:path>
                <a:path w="4101465" h="4011929">
                  <a:moveTo>
                    <a:pt x="3092551" y="189598"/>
                  </a:moveTo>
                  <a:lnTo>
                    <a:pt x="3066808" y="174574"/>
                  </a:lnTo>
                  <a:lnTo>
                    <a:pt x="3040799" y="159918"/>
                  </a:lnTo>
                  <a:lnTo>
                    <a:pt x="3014522" y="145618"/>
                  </a:lnTo>
                  <a:lnTo>
                    <a:pt x="2987941" y="131724"/>
                  </a:lnTo>
                  <a:lnTo>
                    <a:pt x="322224" y="3066389"/>
                  </a:lnTo>
                  <a:lnTo>
                    <a:pt x="338607" y="3091459"/>
                  </a:lnTo>
                  <a:lnTo>
                    <a:pt x="355358" y="3116249"/>
                  </a:lnTo>
                  <a:lnTo>
                    <a:pt x="372452" y="3140773"/>
                  </a:lnTo>
                  <a:lnTo>
                    <a:pt x="389864" y="3165030"/>
                  </a:lnTo>
                  <a:lnTo>
                    <a:pt x="3092551" y="189598"/>
                  </a:lnTo>
                  <a:close/>
                </a:path>
                <a:path w="4101465" h="4011929">
                  <a:moveTo>
                    <a:pt x="3465576" y="470877"/>
                  </a:moveTo>
                  <a:lnTo>
                    <a:pt x="3444367" y="451040"/>
                  </a:lnTo>
                  <a:lnTo>
                    <a:pt x="3422827" y="431507"/>
                  </a:lnTo>
                  <a:lnTo>
                    <a:pt x="3401009" y="412267"/>
                  </a:lnTo>
                  <a:lnTo>
                    <a:pt x="3378974" y="393357"/>
                  </a:lnTo>
                  <a:lnTo>
                    <a:pt x="620166" y="3430498"/>
                  </a:lnTo>
                  <a:lnTo>
                    <a:pt x="641108" y="3450653"/>
                  </a:lnTo>
                  <a:lnTo>
                    <a:pt x="662343" y="3470516"/>
                  </a:lnTo>
                  <a:lnTo>
                    <a:pt x="683856" y="3490074"/>
                  </a:lnTo>
                  <a:lnTo>
                    <a:pt x="705624" y="3509314"/>
                  </a:lnTo>
                  <a:lnTo>
                    <a:pt x="3465576" y="470877"/>
                  </a:lnTo>
                  <a:close/>
                </a:path>
                <a:path w="4101465" h="4011929">
                  <a:moveTo>
                    <a:pt x="3766985" y="831126"/>
                  </a:moveTo>
                  <a:lnTo>
                    <a:pt x="3750386" y="806348"/>
                  </a:lnTo>
                  <a:lnTo>
                    <a:pt x="3733444" y="781799"/>
                  </a:lnTo>
                  <a:lnTo>
                    <a:pt x="3716159" y="757491"/>
                  </a:lnTo>
                  <a:lnTo>
                    <a:pt x="3698519" y="733450"/>
                  </a:lnTo>
                  <a:lnTo>
                    <a:pt x="989393" y="3715905"/>
                  </a:lnTo>
                  <a:lnTo>
                    <a:pt x="1015022" y="3731145"/>
                  </a:lnTo>
                  <a:lnTo>
                    <a:pt x="1040866" y="3746004"/>
                  </a:lnTo>
                  <a:lnTo>
                    <a:pt x="1066927" y="3760495"/>
                  </a:lnTo>
                  <a:lnTo>
                    <a:pt x="1093177" y="3774643"/>
                  </a:lnTo>
                  <a:lnTo>
                    <a:pt x="3766985" y="831126"/>
                  </a:lnTo>
                  <a:close/>
                </a:path>
                <a:path w="4101465" h="4011929">
                  <a:moveTo>
                    <a:pt x="3988676" y="1279118"/>
                  </a:moveTo>
                  <a:lnTo>
                    <a:pt x="3977690" y="1248359"/>
                  </a:lnTo>
                  <a:lnTo>
                    <a:pt x="3966210" y="1217879"/>
                  </a:lnTo>
                  <a:lnTo>
                    <a:pt x="3954246" y="1187640"/>
                  </a:lnTo>
                  <a:lnTo>
                    <a:pt x="3941838" y="1157643"/>
                  </a:lnTo>
                  <a:lnTo>
                    <a:pt x="1434884" y="3917531"/>
                  </a:lnTo>
                  <a:lnTo>
                    <a:pt x="1465961" y="3927043"/>
                  </a:lnTo>
                  <a:lnTo>
                    <a:pt x="1497241" y="3936034"/>
                  </a:lnTo>
                  <a:lnTo>
                    <a:pt x="1528699" y="3944518"/>
                  </a:lnTo>
                  <a:lnTo>
                    <a:pt x="1560283" y="3952532"/>
                  </a:lnTo>
                  <a:lnTo>
                    <a:pt x="3988676" y="1279118"/>
                  </a:lnTo>
                  <a:close/>
                </a:path>
                <a:path w="4101465" h="4011929">
                  <a:moveTo>
                    <a:pt x="4051998" y="2420416"/>
                  </a:moveTo>
                  <a:lnTo>
                    <a:pt x="2702471" y="3906126"/>
                  </a:lnTo>
                  <a:lnTo>
                    <a:pt x="2753868" y="3888194"/>
                  </a:lnTo>
                  <a:lnTo>
                    <a:pt x="2804604" y="3868940"/>
                  </a:lnTo>
                  <a:lnTo>
                    <a:pt x="2854680" y="3848392"/>
                  </a:lnTo>
                  <a:lnTo>
                    <a:pt x="2904083" y="3826599"/>
                  </a:lnTo>
                  <a:lnTo>
                    <a:pt x="2952813" y="3803561"/>
                  </a:lnTo>
                  <a:lnTo>
                    <a:pt x="3973906" y="2679420"/>
                  </a:lnTo>
                  <a:lnTo>
                    <a:pt x="3992130" y="2628747"/>
                  </a:lnTo>
                  <a:lnTo>
                    <a:pt x="4009085" y="2577477"/>
                  </a:lnTo>
                  <a:lnTo>
                    <a:pt x="4024731" y="2525661"/>
                  </a:lnTo>
                  <a:lnTo>
                    <a:pt x="4039057" y="2473299"/>
                  </a:lnTo>
                  <a:lnTo>
                    <a:pt x="4051998" y="2420416"/>
                  </a:lnTo>
                  <a:close/>
                </a:path>
                <a:path w="4101465" h="4011929">
                  <a:moveTo>
                    <a:pt x="4100944" y="1847469"/>
                  </a:moveTo>
                  <a:lnTo>
                    <a:pt x="4098417" y="1807908"/>
                  </a:lnTo>
                  <a:lnTo>
                    <a:pt x="4095178" y="1768525"/>
                  </a:lnTo>
                  <a:lnTo>
                    <a:pt x="4091190" y="1729346"/>
                  </a:lnTo>
                  <a:lnTo>
                    <a:pt x="4086441" y="1690382"/>
                  </a:lnTo>
                  <a:lnTo>
                    <a:pt x="1979053" y="4010393"/>
                  </a:lnTo>
                  <a:lnTo>
                    <a:pt x="2018296" y="4011358"/>
                  </a:lnTo>
                  <a:lnTo>
                    <a:pt x="2057679" y="4011587"/>
                  </a:lnTo>
                  <a:lnTo>
                    <a:pt x="2097189" y="4011053"/>
                  </a:lnTo>
                  <a:lnTo>
                    <a:pt x="2136800" y="4009758"/>
                  </a:lnTo>
                  <a:lnTo>
                    <a:pt x="4100944" y="1847469"/>
                  </a:lnTo>
                  <a:close/>
                </a:path>
              </a:pathLst>
            </a:custGeom>
            <a:solidFill>
              <a:srgbClr val="FFD033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/>
          <p:nvPr/>
        </p:nvSpPr>
        <p:spPr>
          <a:xfrm>
            <a:off x="10718928" y="0"/>
            <a:ext cx="2626360" cy="1604645"/>
          </a:xfrm>
          <a:custGeom>
            <a:avLst/>
            <a:gdLst/>
            <a:ahLst/>
            <a:cxnLst/>
            <a:rect l="l" t="t" r="r" b="b"/>
            <a:pathLst>
              <a:path w="2626359" h="1604645">
                <a:moveTo>
                  <a:pt x="220384" y="244475"/>
                </a:moveTo>
                <a:lnTo>
                  <a:pt x="26402" y="438458"/>
                </a:lnTo>
                <a:lnTo>
                  <a:pt x="545" y="412601"/>
                </a:lnTo>
                <a:lnTo>
                  <a:pt x="84150" y="328057"/>
                </a:lnTo>
                <a:lnTo>
                  <a:pt x="0" y="243906"/>
                </a:lnTo>
                <a:lnTo>
                  <a:pt x="25832" y="218073"/>
                </a:lnTo>
                <a:lnTo>
                  <a:pt x="110453" y="302694"/>
                </a:lnTo>
                <a:lnTo>
                  <a:pt x="194528" y="218619"/>
                </a:lnTo>
                <a:lnTo>
                  <a:pt x="220384" y="244475"/>
                </a:lnTo>
                <a:close/>
              </a:path>
              <a:path w="2626359" h="1604645">
                <a:moveTo>
                  <a:pt x="220459" y="412700"/>
                </a:moveTo>
                <a:lnTo>
                  <a:pt x="194627" y="438533"/>
                </a:lnTo>
                <a:lnTo>
                  <a:pt x="110476" y="354383"/>
                </a:lnTo>
                <a:lnTo>
                  <a:pt x="136309" y="328550"/>
                </a:lnTo>
                <a:lnTo>
                  <a:pt x="220459" y="412700"/>
                </a:lnTo>
                <a:close/>
              </a:path>
              <a:path w="2626359" h="1604645">
                <a:moveTo>
                  <a:pt x="463919" y="0"/>
                </a:moveTo>
                <a:lnTo>
                  <a:pt x="439729" y="24190"/>
                </a:lnTo>
                <a:lnTo>
                  <a:pt x="415538" y="0"/>
                </a:lnTo>
                <a:lnTo>
                  <a:pt x="463919" y="0"/>
                </a:lnTo>
                <a:close/>
              </a:path>
              <a:path w="2626359" h="1604645">
                <a:moveTo>
                  <a:pt x="632220" y="0"/>
                </a:moveTo>
                <a:lnTo>
                  <a:pt x="607954" y="24266"/>
                </a:lnTo>
                <a:lnTo>
                  <a:pt x="583687" y="0"/>
                </a:lnTo>
                <a:lnTo>
                  <a:pt x="632220" y="0"/>
                </a:lnTo>
                <a:close/>
              </a:path>
              <a:path w="2626359" h="1604645">
                <a:moveTo>
                  <a:pt x="498767" y="691008"/>
                </a:moveTo>
                <a:lnTo>
                  <a:pt x="472934" y="716841"/>
                </a:lnTo>
                <a:lnTo>
                  <a:pt x="388783" y="632690"/>
                </a:lnTo>
                <a:lnTo>
                  <a:pt x="414616" y="606857"/>
                </a:lnTo>
                <a:lnTo>
                  <a:pt x="498767" y="691008"/>
                </a:lnTo>
                <a:close/>
              </a:path>
              <a:path w="2626359" h="1604645">
                <a:moveTo>
                  <a:pt x="608698" y="632789"/>
                </a:moveTo>
                <a:lnTo>
                  <a:pt x="414715" y="826771"/>
                </a:lnTo>
                <a:lnTo>
                  <a:pt x="388859" y="800915"/>
                </a:lnTo>
                <a:lnTo>
                  <a:pt x="582841" y="606933"/>
                </a:lnTo>
                <a:lnTo>
                  <a:pt x="608698" y="632789"/>
                </a:lnTo>
                <a:close/>
              </a:path>
              <a:path w="2626359" h="1604645">
                <a:moveTo>
                  <a:pt x="608773" y="801014"/>
                </a:moveTo>
                <a:lnTo>
                  <a:pt x="582940" y="826847"/>
                </a:lnTo>
                <a:lnTo>
                  <a:pt x="498790" y="742697"/>
                </a:lnTo>
                <a:lnTo>
                  <a:pt x="524623" y="716864"/>
                </a:lnTo>
                <a:lnTo>
                  <a:pt x="608773" y="801014"/>
                </a:lnTo>
                <a:close/>
              </a:path>
              <a:path w="2626359" h="1604645">
                <a:moveTo>
                  <a:pt x="912564" y="277210"/>
                </a:moveTo>
                <a:lnTo>
                  <a:pt x="886731" y="303043"/>
                </a:lnTo>
                <a:lnTo>
                  <a:pt x="802581" y="218893"/>
                </a:lnTo>
                <a:lnTo>
                  <a:pt x="828414" y="193060"/>
                </a:lnTo>
                <a:lnTo>
                  <a:pt x="912564" y="277210"/>
                </a:lnTo>
                <a:close/>
              </a:path>
              <a:path w="2626359" h="1604645">
                <a:moveTo>
                  <a:pt x="1022495" y="218992"/>
                </a:moveTo>
                <a:lnTo>
                  <a:pt x="828513" y="412974"/>
                </a:lnTo>
                <a:lnTo>
                  <a:pt x="802657" y="387118"/>
                </a:lnTo>
                <a:lnTo>
                  <a:pt x="996639" y="193136"/>
                </a:lnTo>
                <a:lnTo>
                  <a:pt x="1022495" y="218992"/>
                </a:lnTo>
                <a:close/>
              </a:path>
              <a:path w="2626359" h="1604645">
                <a:moveTo>
                  <a:pt x="1022571" y="387217"/>
                </a:moveTo>
                <a:lnTo>
                  <a:pt x="996738" y="413050"/>
                </a:lnTo>
                <a:lnTo>
                  <a:pt x="912587" y="328899"/>
                </a:lnTo>
                <a:lnTo>
                  <a:pt x="938420" y="303066"/>
                </a:lnTo>
                <a:lnTo>
                  <a:pt x="1022571" y="387217"/>
                </a:lnTo>
                <a:close/>
              </a:path>
              <a:path w="2626359" h="1604645">
                <a:moveTo>
                  <a:pt x="887551" y="1079792"/>
                </a:moveTo>
                <a:lnTo>
                  <a:pt x="861718" y="1105624"/>
                </a:lnTo>
                <a:lnTo>
                  <a:pt x="777567" y="1021474"/>
                </a:lnTo>
                <a:lnTo>
                  <a:pt x="803400" y="995641"/>
                </a:lnTo>
                <a:lnTo>
                  <a:pt x="887551" y="1079792"/>
                </a:lnTo>
                <a:close/>
              </a:path>
              <a:path w="2626359" h="1604645">
                <a:moveTo>
                  <a:pt x="997482" y="1021573"/>
                </a:moveTo>
                <a:lnTo>
                  <a:pt x="803499" y="1215555"/>
                </a:lnTo>
                <a:lnTo>
                  <a:pt x="777643" y="1189699"/>
                </a:lnTo>
                <a:lnTo>
                  <a:pt x="971625" y="995717"/>
                </a:lnTo>
                <a:lnTo>
                  <a:pt x="997482" y="1021573"/>
                </a:lnTo>
                <a:close/>
              </a:path>
              <a:path w="2626359" h="1604645">
                <a:moveTo>
                  <a:pt x="997557" y="1189798"/>
                </a:moveTo>
                <a:lnTo>
                  <a:pt x="971724" y="1215631"/>
                </a:lnTo>
                <a:lnTo>
                  <a:pt x="887574" y="1131481"/>
                </a:lnTo>
                <a:lnTo>
                  <a:pt x="913407" y="1105648"/>
                </a:lnTo>
                <a:lnTo>
                  <a:pt x="997557" y="1189798"/>
                </a:lnTo>
                <a:close/>
              </a:path>
              <a:path w="2626359" h="1604645">
                <a:moveTo>
                  <a:pt x="1301348" y="665994"/>
                </a:moveTo>
                <a:lnTo>
                  <a:pt x="1275515" y="691827"/>
                </a:lnTo>
                <a:lnTo>
                  <a:pt x="1191365" y="607677"/>
                </a:lnTo>
                <a:lnTo>
                  <a:pt x="1217198" y="581844"/>
                </a:lnTo>
                <a:lnTo>
                  <a:pt x="1301348" y="665994"/>
                </a:lnTo>
                <a:close/>
              </a:path>
              <a:path w="2626359" h="1604645">
                <a:moveTo>
                  <a:pt x="1411279" y="607776"/>
                </a:moveTo>
                <a:lnTo>
                  <a:pt x="1217297" y="801758"/>
                </a:lnTo>
                <a:lnTo>
                  <a:pt x="1191440" y="775902"/>
                </a:lnTo>
                <a:lnTo>
                  <a:pt x="1385423" y="581920"/>
                </a:lnTo>
                <a:lnTo>
                  <a:pt x="1411279" y="607776"/>
                </a:lnTo>
                <a:close/>
              </a:path>
              <a:path w="2626359" h="1604645">
                <a:moveTo>
                  <a:pt x="1411355" y="776001"/>
                </a:moveTo>
                <a:lnTo>
                  <a:pt x="1385522" y="801834"/>
                </a:lnTo>
                <a:lnTo>
                  <a:pt x="1301371" y="717683"/>
                </a:lnTo>
                <a:lnTo>
                  <a:pt x="1327204" y="691850"/>
                </a:lnTo>
                <a:lnTo>
                  <a:pt x="1411355" y="776001"/>
                </a:lnTo>
                <a:close/>
              </a:path>
              <a:path w="2626359" h="1604645">
                <a:moveTo>
                  <a:pt x="1714676" y="252667"/>
                </a:moveTo>
                <a:lnTo>
                  <a:pt x="1688843" y="278499"/>
                </a:lnTo>
                <a:lnTo>
                  <a:pt x="1604692" y="194349"/>
                </a:lnTo>
                <a:lnTo>
                  <a:pt x="1630525" y="168516"/>
                </a:lnTo>
                <a:lnTo>
                  <a:pt x="1714676" y="252667"/>
                </a:lnTo>
                <a:close/>
              </a:path>
              <a:path w="2626359" h="1604645">
                <a:moveTo>
                  <a:pt x="1824606" y="194448"/>
                </a:moveTo>
                <a:lnTo>
                  <a:pt x="1630624" y="388430"/>
                </a:lnTo>
                <a:lnTo>
                  <a:pt x="1604768" y="362574"/>
                </a:lnTo>
                <a:lnTo>
                  <a:pt x="1798750" y="168592"/>
                </a:lnTo>
                <a:lnTo>
                  <a:pt x="1824606" y="194448"/>
                </a:lnTo>
                <a:close/>
              </a:path>
              <a:path w="2626359" h="1604645">
                <a:moveTo>
                  <a:pt x="1824682" y="362673"/>
                </a:moveTo>
                <a:lnTo>
                  <a:pt x="1798849" y="388506"/>
                </a:lnTo>
                <a:lnTo>
                  <a:pt x="1714699" y="304356"/>
                </a:lnTo>
                <a:lnTo>
                  <a:pt x="1740532" y="278523"/>
                </a:lnTo>
                <a:lnTo>
                  <a:pt x="1824682" y="362673"/>
                </a:lnTo>
                <a:close/>
              </a:path>
              <a:path w="2626359" h="1604645">
                <a:moveTo>
                  <a:pt x="1276335" y="1468575"/>
                </a:moveTo>
                <a:lnTo>
                  <a:pt x="1250502" y="1494408"/>
                </a:lnTo>
                <a:lnTo>
                  <a:pt x="1166351" y="1410258"/>
                </a:lnTo>
                <a:lnTo>
                  <a:pt x="1192184" y="1384425"/>
                </a:lnTo>
                <a:lnTo>
                  <a:pt x="1276335" y="1468575"/>
                </a:lnTo>
                <a:close/>
              </a:path>
              <a:path w="2626359" h="1604645">
                <a:moveTo>
                  <a:pt x="1386265" y="1410357"/>
                </a:moveTo>
                <a:lnTo>
                  <a:pt x="1192283" y="1604339"/>
                </a:lnTo>
                <a:lnTo>
                  <a:pt x="1166427" y="1578483"/>
                </a:lnTo>
                <a:lnTo>
                  <a:pt x="1360409" y="1384501"/>
                </a:lnTo>
                <a:lnTo>
                  <a:pt x="1386265" y="1410357"/>
                </a:lnTo>
                <a:close/>
              </a:path>
              <a:path w="2626359" h="1604645">
                <a:moveTo>
                  <a:pt x="1360508" y="1604415"/>
                </a:moveTo>
                <a:lnTo>
                  <a:pt x="1276358" y="1520265"/>
                </a:lnTo>
                <a:lnTo>
                  <a:pt x="1302191" y="1494432"/>
                </a:lnTo>
                <a:lnTo>
                  <a:pt x="1386341" y="1578582"/>
                </a:lnTo>
                <a:lnTo>
                  <a:pt x="1360508" y="1604415"/>
                </a:lnTo>
                <a:close/>
              </a:path>
              <a:path w="2626359" h="1604645">
                <a:moveTo>
                  <a:pt x="1690132" y="1054778"/>
                </a:moveTo>
                <a:lnTo>
                  <a:pt x="1664299" y="1080611"/>
                </a:lnTo>
                <a:lnTo>
                  <a:pt x="1580149" y="996461"/>
                </a:lnTo>
                <a:lnTo>
                  <a:pt x="1605982" y="970628"/>
                </a:lnTo>
                <a:lnTo>
                  <a:pt x="1690132" y="1054778"/>
                </a:lnTo>
                <a:close/>
              </a:path>
              <a:path w="2626359" h="1604645">
                <a:moveTo>
                  <a:pt x="1800063" y="996560"/>
                </a:moveTo>
                <a:lnTo>
                  <a:pt x="1606081" y="1190542"/>
                </a:lnTo>
                <a:lnTo>
                  <a:pt x="1580224" y="1164686"/>
                </a:lnTo>
                <a:lnTo>
                  <a:pt x="1774206" y="970703"/>
                </a:lnTo>
                <a:lnTo>
                  <a:pt x="1800063" y="996560"/>
                </a:lnTo>
                <a:close/>
              </a:path>
              <a:path w="2626359" h="1604645">
                <a:moveTo>
                  <a:pt x="1774305" y="1190617"/>
                </a:moveTo>
                <a:lnTo>
                  <a:pt x="1690155" y="1106467"/>
                </a:lnTo>
                <a:lnTo>
                  <a:pt x="1715988" y="1080634"/>
                </a:lnTo>
                <a:lnTo>
                  <a:pt x="1800138" y="1164784"/>
                </a:lnTo>
                <a:lnTo>
                  <a:pt x="1774305" y="1190617"/>
                </a:lnTo>
                <a:close/>
              </a:path>
              <a:path w="2626359" h="1604645">
                <a:moveTo>
                  <a:pt x="2102989" y="640980"/>
                </a:moveTo>
                <a:lnTo>
                  <a:pt x="2077156" y="666813"/>
                </a:lnTo>
                <a:lnTo>
                  <a:pt x="1993006" y="582663"/>
                </a:lnTo>
                <a:lnTo>
                  <a:pt x="2018839" y="556830"/>
                </a:lnTo>
                <a:lnTo>
                  <a:pt x="2102989" y="640980"/>
                </a:lnTo>
                <a:close/>
              </a:path>
              <a:path w="2626359" h="1604645">
                <a:moveTo>
                  <a:pt x="2212920" y="582762"/>
                </a:moveTo>
                <a:lnTo>
                  <a:pt x="2018938" y="776744"/>
                </a:lnTo>
                <a:lnTo>
                  <a:pt x="1993082" y="750888"/>
                </a:lnTo>
                <a:lnTo>
                  <a:pt x="2187064" y="556906"/>
                </a:lnTo>
                <a:lnTo>
                  <a:pt x="2212920" y="582762"/>
                </a:lnTo>
                <a:close/>
              </a:path>
              <a:path w="2626359" h="1604645">
                <a:moveTo>
                  <a:pt x="2212996" y="750987"/>
                </a:moveTo>
                <a:lnTo>
                  <a:pt x="2187163" y="776820"/>
                </a:lnTo>
                <a:lnTo>
                  <a:pt x="2103013" y="692670"/>
                </a:lnTo>
                <a:lnTo>
                  <a:pt x="2128846" y="666837"/>
                </a:lnTo>
                <a:lnTo>
                  <a:pt x="2212996" y="750987"/>
                </a:lnTo>
                <a:close/>
              </a:path>
              <a:path w="2626359" h="1604645">
                <a:moveTo>
                  <a:pt x="2516317" y="227653"/>
                </a:moveTo>
                <a:lnTo>
                  <a:pt x="2490484" y="253486"/>
                </a:lnTo>
                <a:lnTo>
                  <a:pt x="2406334" y="169335"/>
                </a:lnTo>
                <a:lnTo>
                  <a:pt x="2432167" y="143502"/>
                </a:lnTo>
                <a:lnTo>
                  <a:pt x="2516317" y="227653"/>
                </a:lnTo>
                <a:close/>
              </a:path>
              <a:path w="2626359" h="1604645">
                <a:moveTo>
                  <a:pt x="2626248" y="169434"/>
                </a:moveTo>
                <a:lnTo>
                  <a:pt x="2432266" y="363416"/>
                </a:lnTo>
                <a:lnTo>
                  <a:pt x="2406410" y="337560"/>
                </a:lnTo>
                <a:lnTo>
                  <a:pt x="2600392" y="143578"/>
                </a:lnTo>
                <a:lnTo>
                  <a:pt x="2626248" y="169434"/>
                </a:lnTo>
                <a:close/>
              </a:path>
              <a:path w="2626359" h="1604645">
                <a:moveTo>
                  <a:pt x="2626324" y="337659"/>
                </a:moveTo>
                <a:lnTo>
                  <a:pt x="2600491" y="363492"/>
                </a:lnTo>
                <a:lnTo>
                  <a:pt x="2516340" y="279342"/>
                </a:lnTo>
                <a:lnTo>
                  <a:pt x="2542173" y="253509"/>
                </a:lnTo>
                <a:lnTo>
                  <a:pt x="2626324" y="33765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6300"/>
              </a:lnSpc>
              <a:spcBef>
                <a:spcPts val="100"/>
              </a:spcBef>
            </a:pPr>
            <a:r>
              <a:rPr dirty="0" spc="35"/>
              <a:t>How</a:t>
            </a:r>
            <a:r>
              <a:rPr dirty="0" spc="-265"/>
              <a:t> </a:t>
            </a:r>
            <a:r>
              <a:rPr dirty="0" spc="75"/>
              <a:t>we</a:t>
            </a:r>
            <a:r>
              <a:rPr dirty="0" spc="-260"/>
              <a:t> </a:t>
            </a:r>
            <a:r>
              <a:rPr dirty="0" spc="-50"/>
              <a:t>will</a:t>
            </a:r>
            <a:r>
              <a:rPr dirty="0" spc="-260"/>
              <a:t> </a:t>
            </a:r>
            <a:r>
              <a:rPr dirty="0" spc="155"/>
              <a:t>achieve </a:t>
            </a:r>
            <a:r>
              <a:rPr dirty="0" spc="-2095"/>
              <a:t> </a:t>
            </a:r>
            <a:r>
              <a:rPr dirty="0" spc="5"/>
              <a:t>this?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572305" y="2751921"/>
            <a:ext cx="10031095" cy="4518660"/>
          </a:xfrm>
          <a:prstGeom prst="rect">
            <a:avLst/>
          </a:prstGeom>
        </p:spPr>
        <p:txBody>
          <a:bodyPr wrap="square" lIns="0" tIns="5480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315"/>
              </a:spcBef>
            </a:pPr>
            <a:r>
              <a:rPr dirty="0" sz="6700" spc="254">
                <a:solidFill>
                  <a:srgbClr val="404037"/>
                </a:solidFill>
                <a:latin typeface="Trebuchet MS"/>
                <a:cs typeface="Trebuchet MS"/>
              </a:rPr>
              <a:t>Our</a:t>
            </a:r>
            <a:r>
              <a:rPr dirty="0" sz="6700" spc="-265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6700" spc="200">
                <a:solidFill>
                  <a:srgbClr val="404037"/>
                </a:solidFill>
                <a:latin typeface="Trebuchet MS"/>
                <a:cs typeface="Trebuchet MS"/>
              </a:rPr>
              <a:t>tech</a:t>
            </a:r>
            <a:r>
              <a:rPr dirty="0" sz="6700" spc="-260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6700" spc="240">
                <a:solidFill>
                  <a:srgbClr val="404037"/>
                </a:solidFill>
                <a:latin typeface="Trebuchet MS"/>
                <a:cs typeface="Trebuchet MS"/>
              </a:rPr>
              <a:t>stack</a:t>
            </a:r>
            <a:endParaRPr sz="6700">
              <a:latin typeface="Trebuchet MS"/>
              <a:cs typeface="Trebuchet MS"/>
            </a:endParaRPr>
          </a:p>
          <a:p>
            <a:pPr marL="25400">
              <a:lnSpc>
                <a:spcPct val="100000"/>
              </a:lnSpc>
              <a:spcBef>
                <a:spcPts val="2215"/>
              </a:spcBef>
            </a:pPr>
            <a:r>
              <a:rPr dirty="0" sz="3450" spc="155" b="1">
                <a:solidFill>
                  <a:srgbClr val="404037"/>
                </a:solidFill>
                <a:latin typeface="Tahoma"/>
                <a:cs typeface="Tahoma"/>
              </a:rPr>
              <a:t>Backend:</a:t>
            </a:r>
            <a:endParaRPr sz="3450">
              <a:latin typeface="Tahoma"/>
              <a:cs typeface="Tahoma"/>
            </a:endParaRPr>
          </a:p>
          <a:p>
            <a:pPr marL="455930" marR="5080">
              <a:lnSpc>
                <a:spcPct val="105300"/>
              </a:lnSpc>
              <a:spcBef>
                <a:spcPts val="1914"/>
              </a:spcBef>
            </a:pPr>
            <a:r>
              <a:rPr dirty="0" sz="2350" spc="75" b="1">
                <a:solidFill>
                  <a:srgbClr val="404037"/>
                </a:solidFill>
                <a:latin typeface="Tahoma"/>
                <a:cs typeface="Tahoma"/>
              </a:rPr>
              <a:t>we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35" b="1">
                <a:solidFill>
                  <a:srgbClr val="404037"/>
                </a:solidFill>
                <a:latin typeface="Tahoma"/>
                <a:cs typeface="Tahoma"/>
              </a:rPr>
              <a:t>will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45" b="1">
                <a:solidFill>
                  <a:srgbClr val="404037"/>
                </a:solidFill>
                <a:latin typeface="Tahoma"/>
                <a:cs typeface="Tahoma"/>
              </a:rPr>
              <a:t>use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-25" b="1">
                <a:solidFill>
                  <a:srgbClr val="404037"/>
                </a:solidFill>
                <a:latin typeface="Tahoma"/>
                <a:cs typeface="Tahoma"/>
              </a:rPr>
              <a:t>Node.js®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70" b="1">
                <a:solidFill>
                  <a:srgbClr val="404037"/>
                </a:solidFill>
                <a:latin typeface="Tahoma"/>
                <a:cs typeface="Tahoma"/>
              </a:rPr>
              <a:t>which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75" b="1">
                <a:solidFill>
                  <a:srgbClr val="404037"/>
                </a:solidFill>
                <a:latin typeface="Tahoma"/>
                <a:cs typeface="Tahoma"/>
              </a:rPr>
              <a:t>is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-15" b="1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90" b="1">
                <a:solidFill>
                  <a:srgbClr val="404037"/>
                </a:solidFill>
                <a:latin typeface="Tahoma"/>
                <a:cs typeface="Tahoma"/>
              </a:rPr>
              <a:t>JavaScript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45" b="1">
                <a:solidFill>
                  <a:srgbClr val="404037"/>
                </a:solidFill>
                <a:latin typeface="Tahoma"/>
                <a:cs typeface="Tahoma"/>
              </a:rPr>
              <a:t>runtime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50" b="1">
                <a:solidFill>
                  <a:srgbClr val="404037"/>
                </a:solidFill>
                <a:latin typeface="Tahoma"/>
                <a:cs typeface="Tahoma"/>
              </a:rPr>
              <a:t>built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65" b="1">
                <a:solidFill>
                  <a:srgbClr val="404037"/>
                </a:solidFill>
                <a:latin typeface="Tahoma"/>
                <a:cs typeface="Tahoma"/>
              </a:rPr>
              <a:t>on </a:t>
            </a:r>
            <a:r>
              <a:rPr dirty="0" sz="2350" spc="-67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20" b="1">
                <a:solidFill>
                  <a:srgbClr val="404037"/>
                </a:solidFill>
                <a:latin typeface="Tahoma"/>
                <a:cs typeface="Tahoma"/>
              </a:rPr>
              <a:t>Chrome's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45" b="1">
                <a:solidFill>
                  <a:srgbClr val="404037"/>
                </a:solidFill>
                <a:latin typeface="Tahoma"/>
                <a:cs typeface="Tahoma"/>
              </a:rPr>
              <a:t>V8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90" b="1">
                <a:solidFill>
                  <a:srgbClr val="404037"/>
                </a:solidFill>
                <a:latin typeface="Tahoma"/>
                <a:cs typeface="Tahoma"/>
              </a:rPr>
              <a:t>JavaScript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85" b="1">
                <a:solidFill>
                  <a:srgbClr val="404037"/>
                </a:solidFill>
                <a:latin typeface="Tahoma"/>
                <a:cs typeface="Tahoma"/>
              </a:rPr>
              <a:t>engine.</a:t>
            </a:r>
            <a:r>
              <a:rPr dirty="0" sz="2350" spc="229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We </a:t>
            </a:r>
            <a:r>
              <a:rPr dirty="0" sz="2350" spc="35" b="1">
                <a:solidFill>
                  <a:srgbClr val="404037"/>
                </a:solidFill>
                <a:latin typeface="Tahoma"/>
                <a:cs typeface="Tahoma"/>
              </a:rPr>
              <a:t>will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50" b="1">
                <a:solidFill>
                  <a:srgbClr val="404037"/>
                </a:solidFill>
                <a:latin typeface="Tahoma"/>
                <a:cs typeface="Tahoma"/>
              </a:rPr>
              <a:t>also</a:t>
            </a:r>
            <a:r>
              <a:rPr dirty="0" sz="2350" spc="229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45" b="1">
                <a:solidFill>
                  <a:srgbClr val="404037"/>
                </a:solidFill>
                <a:latin typeface="Tahoma"/>
                <a:cs typeface="Tahoma"/>
              </a:rPr>
              <a:t>use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65" b="1">
                <a:solidFill>
                  <a:srgbClr val="404037"/>
                </a:solidFill>
                <a:latin typeface="Tahoma"/>
                <a:cs typeface="Tahoma"/>
              </a:rPr>
              <a:t>its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05" b="1">
                <a:solidFill>
                  <a:srgbClr val="404037"/>
                </a:solidFill>
                <a:latin typeface="Tahoma"/>
                <a:cs typeface="Tahoma"/>
              </a:rPr>
              <a:t>open- </a:t>
            </a:r>
            <a:r>
              <a:rPr dirty="0" sz="2350" spc="-67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70" b="1">
                <a:solidFill>
                  <a:srgbClr val="404037"/>
                </a:solidFill>
                <a:latin typeface="Tahoma"/>
                <a:cs typeface="Tahoma"/>
              </a:rPr>
              <a:t>source</a:t>
            </a:r>
            <a:r>
              <a:rPr dirty="0" sz="2350" spc="22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20" b="1">
                <a:solidFill>
                  <a:srgbClr val="404037"/>
                </a:solidFill>
                <a:latin typeface="Tahoma"/>
                <a:cs typeface="Tahoma"/>
              </a:rPr>
              <a:t>modules.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80" b="1">
                <a:solidFill>
                  <a:srgbClr val="404037"/>
                </a:solidFill>
                <a:latin typeface="Tahoma"/>
                <a:cs typeface="Tahoma"/>
              </a:rPr>
              <a:t>thanks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65" b="1">
                <a:solidFill>
                  <a:srgbClr val="404037"/>
                </a:solidFill>
                <a:latin typeface="Tahoma"/>
                <a:cs typeface="Tahoma"/>
              </a:rPr>
              <a:t>to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00" b="1">
                <a:solidFill>
                  <a:srgbClr val="404037"/>
                </a:solidFill>
                <a:latin typeface="Tahoma"/>
                <a:cs typeface="Tahoma"/>
              </a:rPr>
              <a:t>azure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10" b="1">
                <a:solidFill>
                  <a:srgbClr val="404037"/>
                </a:solidFill>
                <a:latin typeface="Tahoma"/>
                <a:cs typeface="Tahoma"/>
              </a:rPr>
              <a:t>app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65" b="1">
                <a:solidFill>
                  <a:srgbClr val="404037"/>
                </a:solidFill>
                <a:latin typeface="Tahoma"/>
                <a:cs typeface="Tahoma"/>
              </a:rPr>
              <a:t>services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75" b="1">
                <a:solidFill>
                  <a:srgbClr val="404037"/>
                </a:solidFill>
                <a:latin typeface="Tahoma"/>
                <a:cs typeface="Tahoma"/>
              </a:rPr>
              <a:t>we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35" b="1">
                <a:solidFill>
                  <a:srgbClr val="404037"/>
                </a:solidFill>
                <a:latin typeface="Tahoma"/>
                <a:cs typeface="Tahoma"/>
              </a:rPr>
              <a:t>will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45" b="1">
                <a:solidFill>
                  <a:srgbClr val="404037"/>
                </a:solidFill>
                <a:latin typeface="Tahoma"/>
                <a:cs typeface="Tahoma"/>
              </a:rPr>
              <a:t>be </a:t>
            </a:r>
            <a:r>
              <a:rPr dirty="0" sz="2350" spc="15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30" b="1">
                <a:solidFill>
                  <a:srgbClr val="404037"/>
                </a:solidFill>
                <a:latin typeface="Tahoma"/>
                <a:cs typeface="Tahoma"/>
              </a:rPr>
              <a:t>able</a:t>
            </a:r>
            <a:r>
              <a:rPr dirty="0" sz="2350" spc="22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65" b="1">
                <a:solidFill>
                  <a:srgbClr val="404037"/>
                </a:solidFill>
                <a:latin typeface="Tahoma"/>
                <a:cs typeface="Tahoma"/>
              </a:rPr>
              <a:t>to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50" b="1">
                <a:solidFill>
                  <a:srgbClr val="404037"/>
                </a:solidFill>
                <a:latin typeface="Tahoma"/>
                <a:cs typeface="Tahoma"/>
              </a:rPr>
              <a:t>deploy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-40" b="1">
                <a:solidFill>
                  <a:srgbClr val="404037"/>
                </a:solidFill>
                <a:latin typeface="Tahoma"/>
                <a:cs typeface="Tahoma"/>
              </a:rPr>
              <a:t>it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65" b="1">
                <a:solidFill>
                  <a:srgbClr val="404037"/>
                </a:solidFill>
                <a:latin typeface="Tahoma"/>
                <a:cs typeface="Tahoma"/>
              </a:rPr>
              <a:t>on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00" b="1">
                <a:solidFill>
                  <a:srgbClr val="404037"/>
                </a:solidFill>
                <a:latin typeface="Tahoma"/>
                <a:cs typeface="Tahoma"/>
              </a:rPr>
              <a:t>azure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b="1">
                <a:solidFill>
                  <a:srgbClr val="404037"/>
                </a:solidFill>
                <a:latin typeface="Tahoma"/>
                <a:cs typeface="Tahoma"/>
              </a:rPr>
              <a:t>with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90" b="1">
                <a:solidFill>
                  <a:srgbClr val="404037"/>
                </a:solidFill>
                <a:latin typeface="Tahoma"/>
                <a:cs typeface="Tahoma"/>
              </a:rPr>
              <a:t>ease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30" b="1">
                <a:solidFill>
                  <a:srgbClr val="404037"/>
                </a:solidFill>
                <a:latin typeface="Tahoma"/>
                <a:cs typeface="Tahoma"/>
              </a:rPr>
              <a:t>as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-40" b="1">
                <a:solidFill>
                  <a:srgbClr val="404037"/>
                </a:solidFill>
                <a:latin typeface="Tahoma"/>
                <a:cs typeface="Tahoma"/>
              </a:rPr>
              <a:t>it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100" b="1">
                <a:solidFill>
                  <a:srgbClr val="404037"/>
                </a:solidFill>
                <a:latin typeface="Tahoma"/>
                <a:cs typeface="Tahoma"/>
              </a:rPr>
              <a:t>has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40" b="1">
                <a:solidFill>
                  <a:srgbClr val="404037"/>
                </a:solidFill>
                <a:latin typeface="Tahoma"/>
                <a:cs typeface="Tahoma"/>
              </a:rPr>
              <a:t>many</a:t>
            </a:r>
            <a:r>
              <a:rPr dirty="0" sz="2350" spc="22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70" b="1">
                <a:solidFill>
                  <a:srgbClr val="404037"/>
                </a:solidFill>
                <a:latin typeface="Tahoma"/>
                <a:cs typeface="Tahoma"/>
              </a:rPr>
              <a:t>pre-</a:t>
            </a:r>
            <a:endParaRPr sz="2350">
              <a:latin typeface="Tahoma"/>
              <a:cs typeface="Tahoma"/>
            </a:endParaRPr>
          </a:p>
          <a:p>
            <a:pPr marL="455930">
              <a:lnSpc>
                <a:spcPct val="100000"/>
              </a:lnSpc>
              <a:spcBef>
                <a:spcPts val="150"/>
              </a:spcBef>
            </a:pPr>
            <a:r>
              <a:rPr dirty="0" sz="2350" spc="50" b="1">
                <a:solidFill>
                  <a:srgbClr val="404037"/>
                </a:solidFill>
                <a:latin typeface="Tahoma"/>
                <a:cs typeface="Tahoma"/>
              </a:rPr>
              <a:t>built</a:t>
            </a:r>
            <a:r>
              <a:rPr dirty="0" sz="2350" spc="18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350" spc="95" b="1">
                <a:solidFill>
                  <a:srgbClr val="404037"/>
                </a:solidFill>
                <a:latin typeface="Tahoma"/>
                <a:cs typeface="Tahoma"/>
              </a:rPr>
              <a:t>functionalities.</a:t>
            </a:r>
            <a:endParaRPr sz="235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7142652" y="8466930"/>
            <a:ext cx="692785" cy="778510"/>
          </a:xfrm>
          <a:custGeom>
            <a:avLst/>
            <a:gdLst/>
            <a:ahLst/>
            <a:cxnLst/>
            <a:rect l="l" t="t" r="r" b="b"/>
            <a:pathLst>
              <a:path w="692784" h="778509">
                <a:moveTo>
                  <a:pt x="171036" y="666182"/>
                </a:moveTo>
                <a:lnTo>
                  <a:pt x="128074" y="658887"/>
                </a:lnTo>
                <a:lnTo>
                  <a:pt x="29827" y="605633"/>
                </a:lnTo>
                <a:lnTo>
                  <a:pt x="2051" y="569165"/>
                </a:lnTo>
                <a:lnTo>
                  <a:pt x="0" y="224304"/>
                </a:lnTo>
                <a:lnTo>
                  <a:pt x="2051" y="208632"/>
                </a:lnTo>
                <a:lnTo>
                  <a:pt x="29827" y="172165"/>
                </a:lnTo>
                <a:lnTo>
                  <a:pt x="316491" y="7271"/>
                </a:lnTo>
                <a:lnTo>
                  <a:pt x="346318" y="0"/>
                </a:lnTo>
                <a:lnTo>
                  <a:pt x="346428" y="151"/>
                </a:lnTo>
                <a:lnTo>
                  <a:pt x="354272" y="569"/>
                </a:lnTo>
                <a:lnTo>
                  <a:pt x="361926" y="1872"/>
                </a:lnTo>
                <a:lnTo>
                  <a:pt x="369287" y="4133"/>
                </a:lnTo>
                <a:lnTo>
                  <a:pt x="376255" y="7423"/>
                </a:lnTo>
                <a:lnTo>
                  <a:pt x="451415" y="50656"/>
                </a:lnTo>
                <a:lnTo>
                  <a:pt x="344830" y="50656"/>
                </a:lnTo>
                <a:lnTo>
                  <a:pt x="53309" y="218069"/>
                </a:lnTo>
                <a:lnTo>
                  <a:pt x="51278" y="221153"/>
                </a:lnTo>
                <a:lnTo>
                  <a:pt x="51277" y="556713"/>
                </a:lnTo>
                <a:lnTo>
                  <a:pt x="53335" y="559350"/>
                </a:lnTo>
                <a:lnTo>
                  <a:pt x="56084" y="560842"/>
                </a:lnTo>
                <a:lnTo>
                  <a:pt x="133908" y="606307"/>
                </a:lnTo>
                <a:lnTo>
                  <a:pt x="162605" y="614230"/>
                </a:lnTo>
                <a:lnTo>
                  <a:pt x="250076" y="614230"/>
                </a:lnTo>
                <a:lnTo>
                  <a:pt x="249983" y="614852"/>
                </a:lnTo>
                <a:lnTo>
                  <a:pt x="233526" y="642836"/>
                </a:lnTo>
                <a:lnTo>
                  <a:pt x="206972" y="660212"/>
                </a:lnTo>
                <a:lnTo>
                  <a:pt x="171036" y="666182"/>
                </a:lnTo>
                <a:close/>
              </a:path>
              <a:path w="692784" h="778509">
                <a:moveTo>
                  <a:pt x="451068" y="727210"/>
                </a:moveTo>
                <a:lnTo>
                  <a:pt x="348137" y="727210"/>
                </a:lnTo>
                <a:lnTo>
                  <a:pt x="640021" y="559932"/>
                </a:lnTo>
                <a:lnTo>
                  <a:pt x="641603" y="556713"/>
                </a:lnTo>
                <a:lnTo>
                  <a:pt x="641603" y="221153"/>
                </a:lnTo>
                <a:lnTo>
                  <a:pt x="639454" y="218120"/>
                </a:lnTo>
                <a:lnTo>
                  <a:pt x="636730" y="216494"/>
                </a:lnTo>
                <a:lnTo>
                  <a:pt x="348019" y="50656"/>
                </a:lnTo>
                <a:lnTo>
                  <a:pt x="451415" y="50656"/>
                </a:lnTo>
                <a:lnTo>
                  <a:pt x="662920" y="172317"/>
                </a:lnTo>
                <a:lnTo>
                  <a:pt x="690695" y="208790"/>
                </a:lnTo>
                <a:lnTo>
                  <a:pt x="692747" y="553654"/>
                </a:lnTo>
                <a:lnTo>
                  <a:pt x="690695" y="569306"/>
                </a:lnTo>
                <a:lnTo>
                  <a:pt x="684790" y="583704"/>
                </a:lnTo>
                <a:lnTo>
                  <a:pt x="675407" y="596110"/>
                </a:lnTo>
                <a:lnTo>
                  <a:pt x="662920" y="605785"/>
                </a:lnTo>
                <a:lnTo>
                  <a:pt x="451068" y="727210"/>
                </a:lnTo>
                <a:close/>
              </a:path>
              <a:path w="692784" h="778509">
                <a:moveTo>
                  <a:pt x="562039" y="501363"/>
                </a:moveTo>
                <a:lnTo>
                  <a:pt x="434582" y="501363"/>
                </a:lnTo>
                <a:lnTo>
                  <a:pt x="473432" y="498742"/>
                </a:lnTo>
                <a:lnTo>
                  <a:pt x="500105" y="490583"/>
                </a:lnTo>
                <a:lnTo>
                  <a:pt x="515471" y="476449"/>
                </a:lnTo>
                <a:lnTo>
                  <a:pt x="520400" y="455897"/>
                </a:lnTo>
                <a:lnTo>
                  <a:pt x="517793" y="442988"/>
                </a:lnTo>
                <a:lnTo>
                  <a:pt x="505030" y="431820"/>
                </a:lnTo>
                <a:lnTo>
                  <a:pt x="474692" y="422384"/>
                </a:lnTo>
                <a:lnTo>
                  <a:pt x="419364" y="414670"/>
                </a:lnTo>
                <a:lnTo>
                  <a:pt x="366529" y="406542"/>
                </a:lnTo>
                <a:lnTo>
                  <a:pt x="326683" y="391511"/>
                </a:lnTo>
                <a:lnTo>
                  <a:pt x="301527" y="366236"/>
                </a:lnTo>
                <a:lnTo>
                  <a:pt x="292763" y="327378"/>
                </a:lnTo>
                <a:lnTo>
                  <a:pt x="301635" y="288705"/>
                </a:lnTo>
                <a:lnTo>
                  <a:pt x="327275" y="259728"/>
                </a:lnTo>
                <a:lnTo>
                  <a:pt x="368220" y="241539"/>
                </a:lnTo>
                <a:lnTo>
                  <a:pt x="423009" y="235233"/>
                </a:lnTo>
                <a:lnTo>
                  <a:pt x="483274" y="241254"/>
                </a:lnTo>
                <a:lnTo>
                  <a:pt x="526791" y="259695"/>
                </a:lnTo>
                <a:lnTo>
                  <a:pt x="549402" y="285442"/>
                </a:lnTo>
                <a:lnTo>
                  <a:pt x="422934" y="285442"/>
                </a:lnTo>
                <a:lnTo>
                  <a:pt x="383743" y="289288"/>
                </a:lnTo>
                <a:lnTo>
                  <a:pt x="361723" y="299033"/>
                </a:lnTo>
                <a:lnTo>
                  <a:pt x="352049" y="311988"/>
                </a:lnTo>
                <a:lnTo>
                  <a:pt x="349897" y="325465"/>
                </a:lnTo>
                <a:lnTo>
                  <a:pt x="352623" y="338529"/>
                </a:lnTo>
                <a:lnTo>
                  <a:pt x="365280" y="347921"/>
                </a:lnTo>
                <a:lnTo>
                  <a:pt x="394592" y="355633"/>
                </a:lnTo>
                <a:lnTo>
                  <a:pt x="447279" y="363660"/>
                </a:lnTo>
                <a:lnTo>
                  <a:pt x="504748" y="373926"/>
                </a:lnTo>
                <a:lnTo>
                  <a:pt x="545396" y="389812"/>
                </a:lnTo>
                <a:lnTo>
                  <a:pt x="569547" y="415056"/>
                </a:lnTo>
                <a:lnTo>
                  <a:pt x="577525" y="453395"/>
                </a:lnTo>
                <a:lnTo>
                  <a:pt x="567933" y="494893"/>
                </a:lnTo>
                <a:lnTo>
                  <a:pt x="562039" y="501363"/>
                </a:lnTo>
                <a:close/>
              </a:path>
              <a:path w="692784" h="778509">
                <a:moveTo>
                  <a:pt x="250076" y="614230"/>
                </a:moveTo>
                <a:lnTo>
                  <a:pt x="162605" y="614230"/>
                </a:lnTo>
                <a:lnTo>
                  <a:pt x="184251" y="609109"/>
                </a:lnTo>
                <a:lnTo>
                  <a:pt x="197919" y="595312"/>
                </a:lnTo>
                <a:lnTo>
                  <a:pt x="202682" y="577205"/>
                </a:lnTo>
                <a:lnTo>
                  <a:pt x="202780" y="247669"/>
                </a:lnTo>
                <a:lnTo>
                  <a:pt x="206598" y="244383"/>
                </a:lnTo>
                <a:lnTo>
                  <a:pt x="251635" y="244383"/>
                </a:lnTo>
                <a:lnTo>
                  <a:pt x="255627" y="247669"/>
                </a:lnTo>
                <a:lnTo>
                  <a:pt x="255606" y="577205"/>
                </a:lnTo>
                <a:lnTo>
                  <a:pt x="250076" y="614230"/>
                </a:lnTo>
                <a:close/>
              </a:path>
              <a:path w="692784" h="778509">
                <a:moveTo>
                  <a:pt x="559820" y="344322"/>
                </a:moveTo>
                <a:lnTo>
                  <a:pt x="516467" y="344322"/>
                </a:lnTo>
                <a:lnTo>
                  <a:pt x="513185" y="341289"/>
                </a:lnTo>
                <a:lnTo>
                  <a:pt x="512406" y="337582"/>
                </a:lnTo>
                <a:lnTo>
                  <a:pt x="502936" y="312771"/>
                </a:lnTo>
                <a:lnTo>
                  <a:pt x="486383" y="296699"/>
                </a:lnTo>
                <a:lnTo>
                  <a:pt x="460473" y="288034"/>
                </a:lnTo>
                <a:lnTo>
                  <a:pt x="422934" y="285442"/>
                </a:lnTo>
                <a:lnTo>
                  <a:pt x="549402" y="285442"/>
                </a:lnTo>
                <a:lnTo>
                  <a:pt x="554188" y="290892"/>
                </a:lnTo>
                <a:lnTo>
                  <a:pt x="566063" y="335222"/>
                </a:lnTo>
                <a:lnTo>
                  <a:pt x="566283" y="337582"/>
                </a:lnTo>
                <a:lnTo>
                  <a:pt x="565183" y="339545"/>
                </a:lnTo>
                <a:lnTo>
                  <a:pt x="563627" y="341289"/>
                </a:lnTo>
                <a:lnTo>
                  <a:pt x="562037" y="342924"/>
                </a:lnTo>
                <a:lnTo>
                  <a:pt x="559820" y="344322"/>
                </a:lnTo>
                <a:close/>
              </a:path>
              <a:path w="692784" h="778509">
                <a:moveTo>
                  <a:pt x="434497" y="551000"/>
                </a:moveTo>
                <a:lnTo>
                  <a:pt x="370615" y="544706"/>
                </a:lnTo>
                <a:lnTo>
                  <a:pt x="327014" y="527923"/>
                </a:lnTo>
                <a:lnTo>
                  <a:pt x="286674" y="475483"/>
                </a:lnTo>
                <a:lnTo>
                  <a:pt x="282943" y="446123"/>
                </a:lnTo>
                <a:lnTo>
                  <a:pt x="282994" y="443802"/>
                </a:lnTo>
                <a:lnTo>
                  <a:pt x="283844" y="441820"/>
                </a:lnTo>
                <a:lnTo>
                  <a:pt x="287141" y="438537"/>
                </a:lnTo>
                <a:lnTo>
                  <a:pt x="289130" y="437690"/>
                </a:lnTo>
                <a:lnTo>
                  <a:pt x="291461" y="437639"/>
                </a:lnTo>
                <a:lnTo>
                  <a:pt x="332818" y="437639"/>
                </a:lnTo>
                <a:lnTo>
                  <a:pt x="335931" y="440883"/>
                </a:lnTo>
                <a:lnTo>
                  <a:pt x="336591" y="444910"/>
                </a:lnTo>
                <a:lnTo>
                  <a:pt x="343600" y="469599"/>
                </a:lnTo>
                <a:lnTo>
                  <a:pt x="359266" y="487242"/>
                </a:lnTo>
                <a:lnTo>
                  <a:pt x="388093" y="497832"/>
                </a:lnTo>
                <a:lnTo>
                  <a:pt x="434582" y="501363"/>
                </a:lnTo>
                <a:lnTo>
                  <a:pt x="562039" y="501363"/>
                </a:lnTo>
                <a:lnTo>
                  <a:pt x="540027" y="525529"/>
                </a:lnTo>
                <a:lnTo>
                  <a:pt x="495113" y="544498"/>
                </a:lnTo>
                <a:lnTo>
                  <a:pt x="434497" y="551000"/>
                </a:lnTo>
                <a:close/>
              </a:path>
              <a:path w="692784" h="778509">
                <a:moveTo>
                  <a:pt x="346428" y="777968"/>
                </a:moveTo>
                <a:lnTo>
                  <a:pt x="220437" y="713636"/>
                </a:lnTo>
                <a:lnTo>
                  <a:pt x="212104" y="705190"/>
                </a:lnTo>
                <a:lnTo>
                  <a:pt x="214393" y="702964"/>
                </a:lnTo>
                <a:lnTo>
                  <a:pt x="218001" y="701503"/>
                </a:lnTo>
                <a:lnTo>
                  <a:pt x="229934" y="697306"/>
                </a:lnTo>
                <a:lnTo>
                  <a:pt x="239130" y="693637"/>
                </a:lnTo>
                <a:lnTo>
                  <a:pt x="248564" y="689052"/>
                </a:lnTo>
                <a:lnTo>
                  <a:pt x="263325" y="680927"/>
                </a:lnTo>
                <a:lnTo>
                  <a:pt x="266311" y="680826"/>
                </a:lnTo>
                <a:lnTo>
                  <a:pt x="268511" y="682107"/>
                </a:lnTo>
                <a:lnTo>
                  <a:pt x="342156" y="725752"/>
                </a:lnTo>
                <a:lnTo>
                  <a:pt x="344753" y="727210"/>
                </a:lnTo>
                <a:lnTo>
                  <a:pt x="451068" y="727210"/>
                </a:lnTo>
                <a:lnTo>
                  <a:pt x="376255" y="770089"/>
                </a:lnTo>
                <a:lnTo>
                  <a:pt x="369223" y="773578"/>
                </a:lnTo>
                <a:lnTo>
                  <a:pt x="361887" y="776035"/>
                </a:lnTo>
                <a:lnTo>
                  <a:pt x="354279" y="777489"/>
                </a:lnTo>
                <a:lnTo>
                  <a:pt x="346428" y="777968"/>
                </a:lnTo>
                <a:close/>
              </a:path>
            </a:pathLst>
          </a:custGeom>
          <a:solidFill>
            <a:srgbClr val="82CC2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2" name="object 12"/>
          <p:cNvGrpSpPr/>
          <p:nvPr/>
        </p:nvGrpSpPr>
        <p:grpSpPr>
          <a:xfrm>
            <a:off x="13511516" y="8035307"/>
            <a:ext cx="3406140" cy="1216660"/>
            <a:chOff x="13511516" y="8035307"/>
            <a:chExt cx="3406140" cy="1216660"/>
          </a:xfrm>
        </p:grpSpPr>
        <p:sp>
          <p:nvSpPr>
            <p:cNvPr id="13" name="object 13"/>
            <p:cNvSpPr/>
            <p:nvPr/>
          </p:nvSpPr>
          <p:spPr>
            <a:xfrm>
              <a:off x="13511516" y="8035307"/>
              <a:ext cx="3406140" cy="1216660"/>
            </a:xfrm>
            <a:custGeom>
              <a:avLst/>
              <a:gdLst/>
              <a:ahLst/>
              <a:cxnLst/>
              <a:rect l="l" t="t" r="r" b="b"/>
              <a:pathLst>
                <a:path w="3406140" h="1216659">
                  <a:moveTo>
                    <a:pt x="2500914" y="495428"/>
                  </a:moveTo>
                  <a:lnTo>
                    <a:pt x="2263527" y="495428"/>
                  </a:lnTo>
                  <a:lnTo>
                    <a:pt x="2271747" y="490671"/>
                  </a:lnTo>
                  <a:lnTo>
                    <a:pt x="2273878" y="486593"/>
                  </a:lnTo>
                  <a:lnTo>
                    <a:pt x="2273912" y="11284"/>
                  </a:lnTo>
                  <a:lnTo>
                    <a:pt x="2292133" y="75"/>
                  </a:lnTo>
                  <a:lnTo>
                    <a:pt x="2482050" y="102534"/>
                  </a:lnTo>
                  <a:lnTo>
                    <a:pt x="2500914" y="134662"/>
                  </a:lnTo>
                  <a:lnTo>
                    <a:pt x="2500914" y="495428"/>
                  </a:lnTo>
                  <a:close/>
                </a:path>
                <a:path w="3406140" h="1216659">
                  <a:moveTo>
                    <a:pt x="2167209" y="1216238"/>
                  </a:moveTo>
                  <a:lnTo>
                    <a:pt x="2154155" y="1216238"/>
                  </a:lnTo>
                  <a:lnTo>
                    <a:pt x="2148068" y="1214607"/>
                  </a:lnTo>
                  <a:lnTo>
                    <a:pt x="1833055" y="1033497"/>
                  </a:lnTo>
                  <a:lnTo>
                    <a:pt x="1828594" y="1029058"/>
                  </a:lnTo>
                  <a:lnTo>
                    <a:pt x="1822067" y="1017792"/>
                  </a:lnTo>
                  <a:lnTo>
                    <a:pt x="1820440" y="1011725"/>
                  </a:lnTo>
                  <a:lnTo>
                    <a:pt x="1820449" y="656028"/>
                  </a:lnTo>
                  <a:lnTo>
                    <a:pt x="2148054" y="446053"/>
                  </a:lnTo>
                  <a:lnTo>
                    <a:pt x="2154140" y="444426"/>
                  </a:lnTo>
                  <a:lnTo>
                    <a:pt x="2167190" y="444426"/>
                  </a:lnTo>
                  <a:lnTo>
                    <a:pt x="2173276" y="446053"/>
                  </a:lnTo>
                  <a:lnTo>
                    <a:pt x="2259267" y="495428"/>
                  </a:lnTo>
                  <a:lnTo>
                    <a:pt x="2500914" y="495428"/>
                  </a:lnTo>
                  <a:lnTo>
                    <a:pt x="2500914" y="700897"/>
                  </a:lnTo>
                  <a:lnTo>
                    <a:pt x="2159409" y="700904"/>
                  </a:lnTo>
                  <a:lnTo>
                    <a:pt x="2157818" y="700947"/>
                  </a:lnTo>
                  <a:lnTo>
                    <a:pt x="2156566" y="701334"/>
                  </a:lnTo>
                  <a:lnTo>
                    <a:pt x="2048246" y="763803"/>
                  </a:lnTo>
                  <a:lnTo>
                    <a:pt x="2046217" y="766761"/>
                  </a:lnTo>
                  <a:lnTo>
                    <a:pt x="2046211" y="893300"/>
                  </a:lnTo>
                  <a:lnTo>
                    <a:pt x="2048253" y="896300"/>
                  </a:lnTo>
                  <a:lnTo>
                    <a:pt x="2155145" y="957935"/>
                  </a:lnTo>
                  <a:lnTo>
                    <a:pt x="2157987" y="959536"/>
                  </a:lnTo>
                  <a:lnTo>
                    <a:pt x="2500914" y="959536"/>
                  </a:lnTo>
                  <a:lnTo>
                    <a:pt x="2500924" y="1011725"/>
                  </a:lnTo>
                  <a:lnTo>
                    <a:pt x="2499297" y="1017793"/>
                  </a:lnTo>
                  <a:lnTo>
                    <a:pt x="2492770" y="1029058"/>
                  </a:lnTo>
                  <a:lnTo>
                    <a:pt x="2488309" y="1033497"/>
                  </a:lnTo>
                  <a:lnTo>
                    <a:pt x="2173296" y="1214607"/>
                  </a:lnTo>
                  <a:lnTo>
                    <a:pt x="2167209" y="1216238"/>
                  </a:lnTo>
                  <a:close/>
                </a:path>
                <a:path w="3406140" h="1216659">
                  <a:moveTo>
                    <a:pt x="2500914" y="959536"/>
                  </a:moveTo>
                  <a:lnTo>
                    <a:pt x="2161447" y="959536"/>
                  </a:lnTo>
                  <a:lnTo>
                    <a:pt x="2164281" y="957935"/>
                  </a:lnTo>
                  <a:lnTo>
                    <a:pt x="2271202" y="896292"/>
                  </a:lnTo>
                  <a:lnTo>
                    <a:pt x="2273227" y="893300"/>
                  </a:lnTo>
                  <a:lnTo>
                    <a:pt x="2273227" y="766761"/>
                  </a:lnTo>
                  <a:lnTo>
                    <a:pt x="2271180" y="763753"/>
                  </a:lnTo>
                  <a:lnTo>
                    <a:pt x="2164281" y="702109"/>
                  </a:lnTo>
                  <a:lnTo>
                    <a:pt x="2162759" y="701298"/>
                  </a:lnTo>
                  <a:lnTo>
                    <a:pt x="2161135" y="700897"/>
                  </a:lnTo>
                  <a:lnTo>
                    <a:pt x="2500914" y="700897"/>
                  </a:lnTo>
                  <a:lnTo>
                    <a:pt x="2500914" y="959536"/>
                  </a:lnTo>
                  <a:close/>
                </a:path>
                <a:path w="3406140" h="1216659">
                  <a:moveTo>
                    <a:pt x="22400" y="1134086"/>
                  </a:moveTo>
                  <a:lnTo>
                    <a:pt x="15404" y="1134086"/>
                  </a:lnTo>
                  <a:lnTo>
                    <a:pt x="9670" y="1130665"/>
                  </a:lnTo>
                  <a:lnTo>
                    <a:pt x="4009" y="1127531"/>
                  </a:lnTo>
                  <a:lnTo>
                    <a:pt x="626" y="1121481"/>
                  </a:lnTo>
                  <a:lnTo>
                    <a:pt x="0" y="639778"/>
                  </a:lnTo>
                  <a:lnTo>
                    <a:pt x="1611" y="633747"/>
                  </a:lnTo>
                  <a:lnTo>
                    <a:pt x="8138" y="622478"/>
                  </a:lnTo>
                  <a:lnTo>
                    <a:pt x="12600" y="618041"/>
                  </a:lnTo>
                  <a:lnTo>
                    <a:pt x="18322" y="614767"/>
                  </a:lnTo>
                  <a:lnTo>
                    <a:pt x="321965" y="440208"/>
                  </a:lnTo>
                  <a:lnTo>
                    <a:pt x="327167" y="437200"/>
                  </a:lnTo>
                  <a:lnTo>
                    <a:pt x="332606" y="436198"/>
                  </a:lnTo>
                  <a:lnTo>
                    <a:pt x="338401" y="435962"/>
                  </a:lnTo>
                  <a:lnTo>
                    <a:pt x="342055" y="435987"/>
                  </a:lnTo>
                  <a:lnTo>
                    <a:pt x="347892" y="436223"/>
                  </a:lnTo>
                  <a:lnTo>
                    <a:pt x="353357" y="437234"/>
                  </a:lnTo>
                  <a:lnTo>
                    <a:pt x="358491" y="440234"/>
                  </a:lnTo>
                  <a:lnTo>
                    <a:pt x="662252" y="614801"/>
                  </a:lnTo>
                  <a:lnTo>
                    <a:pt x="667869" y="617994"/>
                  </a:lnTo>
                  <a:lnTo>
                    <a:pt x="672339" y="622427"/>
                  </a:lnTo>
                  <a:lnTo>
                    <a:pt x="678881" y="633747"/>
                  </a:lnTo>
                  <a:lnTo>
                    <a:pt x="680485" y="639778"/>
                  </a:lnTo>
                  <a:lnTo>
                    <a:pt x="680383" y="696602"/>
                  </a:lnTo>
                  <a:lnTo>
                    <a:pt x="333726" y="696608"/>
                  </a:lnTo>
                  <a:lnTo>
                    <a:pt x="327641" y="698226"/>
                  </a:lnTo>
                  <a:lnTo>
                    <a:pt x="245308" y="745747"/>
                  </a:lnTo>
                  <a:lnTo>
                    <a:pt x="227036" y="996138"/>
                  </a:lnTo>
                  <a:lnTo>
                    <a:pt x="225694" y="1005602"/>
                  </a:lnTo>
                  <a:lnTo>
                    <a:pt x="221886" y="1014245"/>
                  </a:lnTo>
                  <a:lnTo>
                    <a:pt x="215937" y="1021713"/>
                  </a:lnTo>
                  <a:lnTo>
                    <a:pt x="208172" y="1027651"/>
                  </a:lnTo>
                  <a:lnTo>
                    <a:pt x="28017" y="1130716"/>
                  </a:lnTo>
                  <a:lnTo>
                    <a:pt x="22400" y="1134086"/>
                  </a:lnTo>
                  <a:close/>
                </a:path>
                <a:path w="3406140" h="1216659">
                  <a:moveTo>
                    <a:pt x="665094" y="1134036"/>
                  </a:moveTo>
                  <a:lnTo>
                    <a:pt x="658116" y="1134036"/>
                  </a:lnTo>
                  <a:lnTo>
                    <a:pt x="652448" y="1130665"/>
                  </a:lnTo>
                  <a:lnTo>
                    <a:pt x="472293" y="1027600"/>
                  </a:lnTo>
                  <a:lnTo>
                    <a:pt x="453429" y="777234"/>
                  </a:lnTo>
                  <a:lnTo>
                    <a:pt x="452174" y="767720"/>
                  </a:lnTo>
                  <a:lnTo>
                    <a:pt x="352873" y="698220"/>
                  </a:lnTo>
                  <a:lnTo>
                    <a:pt x="346785" y="696602"/>
                  </a:lnTo>
                  <a:lnTo>
                    <a:pt x="680383" y="696602"/>
                  </a:lnTo>
                  <a:lnTo>
                    <a:pt x="679839" y="1121422"/>
                  </a:lnTo>
                  <a:lnTo>
                    <a:pt x="676286" y="1127463"/>
                  </a:lnTo>
                  <a:lnTo>
                    <a:pt x="670619" y="1130716"/>
                  </a:lnTo>
                  <a:lnTo>
                    <a:pt x="665094" y="1134036"/>
                  </a:lnTo>
                  <a:close/>
                </a:path>
                <a:path w="3406140" h="1216659">
                  <a:moveTo>
                    <a:pt x="340253" y="696641"/>
                  </a:moveTo>
                  <a:lnTo>
                    <a:pt x="333726" y="696608"/>
                  </a:lnTo>
                  <a:lnTo>
                    <a:pt x="345818" y="696608"/>
                  </a:lnTo>
                  <a:lnTo>
                    <a:pt x="340253" y="696641"/>
                  </a:lnTo>
                  <a:close/>
                </a:path>
                <a:path w="3406140" h="1216659">
                  <a:moveTo>
                    <a:pt x="3074344" y="440208"/>
                  </a:moveTo>
                  <a:lnTo>
                    <a:pt x="3067502" y="440208"/>
                  </a:lnTo>
                  <a:lnTo>
                    <a:pt x="3067671" y="440192"/>
                  </a:lnTo>
                  <a:lnTo>
                    <a:pt x="3074198" y="440170"/>
                  </a:lnTo>
                  <a:lnTo>
                    <a:pt x="3074344" y="440208"/>
                  </a:lnTo>
                  <a:close/>
                </a:path>
                <a:path w="3406140" h="1216659">
                  <a:moveTo>
                    <a:pt x="3065317" y="1207919"/>
                  </a:moveTo>
                  <a:lnTo>
                    <a:pt x="2746121" y="1031881"/>
                  </a:lnTo>
                  <a:lnTo>
                    <a:pt x="2727257" y="1000368"/>
                  </a:lnTo>
                  <a:lnTo>
                    <a:pt x="2727257" y="651175"/>
                  </a:lnTo>
                  <a:lnTo>
                    <a:pt x="3054888" y="441808"/>
                  </a:lnTo>
                  <a:lnTo>
                    <a:pt x="3060976" y="440190"/>
                  </a:lnTo>
                  <a:lnTo>
                    <a:pt x="3074344" y="440208"/>
                  </a:lnTo>
                  <a:lnTo>
                    <a:pt x="3080322" y="441808"/>
                  </a:lnTo>
                  <a:lnTo>
                    <a:pt x="3387846" y="619662"/>
                  </a:lnTo>
                  <a:lnTo>
                    <a:pt x="3393469" y="622898"/>
                  </a:lnTo>
                  <a:lnTo>
                    <a:pt x="3397926" y="627339"/>
                  </a:lnTo>
                  <a:lnTo>
                    <a:pt x="3404451" y="638600"/>
                  </a:lnTo>
                  <a:lnTo>
                    <a:pt x="3406081" y="644666"/>
                  </a:lnTo>
                  <a:lnTo>
                    <a:pt x="3406081" y="697012"/>
                  </a:lnTo>
                  <a:lnTo>
                    <a:pt x="3061538" y="697012"/>
                  </a:lnTo>
                  <a:lnTo>
                    <a:pt x="2955274" y="758082"/>
                  </a:lnTo>
                  <a:lnTo>
                    <a:pt x="2951213" y="764065"/>
                  </a:lnTo>
                  <a:lnTo>
                    <a:pt x="2951213" y="886324"/>
                  </a:lnTo>
                  <a:lnTo>
                    <a:pt x="2955223" y="892904"/>
                  </a:lnTo>
                  <a:lnTo>
                    <a:pt x="3272214" y="1074027"/>
                  </a:lnTo>
                  <a:lnTo>
                    <a:pt x="3275640" y="1079942"/>
                  </a:lnTo>
                  <a:lnTo>
                    <a:pt x="3275606" y="1093086"/>
                  </a:lnTo>
                  <a:lnTo>
                    <a:pt x="3271689" y="1099068"/>
                  </a:lnTo>
                  <a:lnTo>
                    <a:pt x="3083303" y="1203515"/>
                  </a:lnTo>
                  <a:lnTo>
                    <a:pt x="3074528" y="1206932"/>
                  </a:lnTo>
                  <a:lnTo>
                    <a:pt x="3065317" y="1207919"/>
                  </a:lnTo>
                  <a:close/>
                </a:path>
                <a:path w="3406140" h="1216659">
                  <a:moveTo>
                    <a:pt x="3200167" y="875716"/>
                  </a:moveTo>
                  <a:lnTo>
                    <a:pt x="3178355" y="766938"/>
                  </a:lnTo>
                  <a:lnTo>
                    <a:pt x="3177650" y="764301"/>
                  </a:lnTo>
                  <a:lnTo>
                    <a:pt x="3174387" y="758668"/>
                  </a:lnTo>
                  <a:lnTo>
                    <a:pt x="3172156" y="756450"/>
                  </a:lnTo>
                  <a:lnTo>
                    <a:pt x="3068475" y="697012"/>
                  </a:lnTo>
                  <a:lnTo>
                    <a:pt x="3406081" y="697012"/>
                  </a:lnTo>
                  <a:lnTo>
                    <a:pt x="3406081" y="735425"/>
                  </a:lnTo>
                  <a:lnTo>
                    <a:pt x="3387809" y="766938"/>
                  </a:lnTo>
                  <a:lnTo>
                    <a:pt x="3200167" y="875716"/>
                  </a:lnTo>
                  <a:close/>
                </a:path>
              </a:pathLst>
            </a:custGeom>
            <a:solidFill>
              <a:srgbClr val="40403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14421986" y="8473676"/>
              <a:ext cx="2221865" cy="771525"/>
            </a:xfrm>
            <a:custGeom>
              <a:avLst/>
              <a:gdLst/>
              <a:ahLst/>
              <a:cxnLst/>
              <a:rect l="l" t="t" r="r" b="b"/>
              <a:pathLst>
                <a:path w="2221865" h="771525">
                  <a:moveTo>
                    <a:pt x="346768" y="771188"/>
                  </a:moveTo>
                  <a:lnTo>
                    <a:pt x="333714" y="771188"/>
                  </a:lnTo>
                  <a:lnTo>
                    <a:pt x="327627" y="769556"/>
                  </a:lnTo>
                  <a:lnTo>
                    <a:pt x="12604" y="588446"/>
                  </a:lnTo>
                  <a:lnTo>
                    <a:pt x="8143" y="584007"/>
                  </a:lnTo>
                  <a:lnTo>
                    <a:pt x="1620" y="572742"/>
                  </a:lnTo>
                  <a:lnTo>
                    <a:pt x="0" y="566682"/>
                  </a:lnTo>
                  <a:lnTo>
                    <a:pt x="17" y="210986"/>
                  </a:lnTo>
                  <a:lnTo>
                    <a:pt x="327636" y="1617"/>
                  </a:lnTo>
                  <a:lnTo>
                    <a:pt x="333727" y="0"/>
                  </a:lnTo>
                  <a:lnTo>
                    <a:pt x="340254" y="11"/>
                  </a:lnTo>
                  <a:lnTo>
                    <a:pt x="346855" y="28"/>
                  </a:lnTo>
                  <a:lnTo>
                    <a:pt x="662202" y="178875"/>
                  </a:lnTo>
                  <a:lnTo>
                    <a:pt x="680481" y="566682"/>
                  </a:lnTo>
                  <a:lnTo>
                    <a:pt x="678851" y="572750"/>
                  </a:lnTo>
                  <a:lnTo>
                    <a:pt x="672320" y="584016"/>
                  </a:lnTo>
                  <a:lnTo>
                    <a:pt x="667857" y="588452"/>
                  </a:lnTo>
                  <a:lnTo>
                    <a:pt x="352855" y="769556"/>
                  </a:lnTo>
                  <a:lnTo>
                    <a:pt x="346768" y="771188"/>
                  </a:lnTo>
                  <a:close/>
                </a:path>
                <a:path w="2221865" h="771525">
                  <a:moveTo>
                    <a:pt x="346855" y="28"/>
                  </a:moveTo>
                  <a:lnTo>
                    <a:pt x="340220" y="28"/>
                  </a:lnTo>
                  <a:lnTo>
                    <a:pt x="346751" y="0"/>
                  </a:lnTo>
                  <a:close/>
                </a:path>
                <a:path w="2221865" h="771525">
                  <a:moveTo>
                    <a:pt x="2157241" y="459702"/>
                  </a:moveTo>
                  <a:lnTo>
                    <a:pt x="2155013" y="459702"/>
                  </a:lnTo>
                  <a:lnTo>
                    <a:pt x="2152785" y="458327"/>
                  </a:lnTo>
                  <a:lnTo>
                    <a:pt x="2092167" y="423722"/>
                  </a:lnTo>
                  <a:lnTo>
                    <a:pt x="2090703" y="421430"/>
                  </a:lnTo>
                  <a:lnTo>
                    <a:pt x="2090753" y="349510"/>
                  </a:lnTo>
                  <a:lnTo>
                    <a:pt x="2091971" y="347491"/>
                  </a:lnTo>
                  <a:lnTo>
                    <a:pt x="2094358" y="346170"/>
                  </a:lnTo>
                  <a:lnTo>
                    <a:pt x="2152785" y="312214"/>
                  </a:lnTo>
                  <a:lnTo>
                    <a:pt x="2153885" y="311624"/>
                  </a:lnTo>
                  <a:lnTo>
                    <a:pt x="2156440" y="311624"/>
                  </a:lnTo>
                  <a:lnTo>
                    <a:pt x="2157641" y="311616"/>
                  </a:lnTo>
                  <a:lnTo>
                    <a:pt x="2158386" y="311565"/>
                  </a:lnTo>
                  <a:lnTo>
                    <a:pt x="2220070" y="347426"/>
                  </a:lnTo>
                  <a:lnTo>
                    <a:pt x="2221550" y="349718"/>
                  </a:lnTo>
                  <a:lnTo>
                    <a:pt x="2221550" y="421430"/>
                  </a:lnTo>
                  <a:lnTo>
                    <a:pt x="2220062" y="423747"/>
                  </a:lnTo>
                  <a:lnTo>
                    <a:pt x="2159468" y="458327"/>
                  </a:lnTo>
                  <a:lnTo>
                    <a:pt x="2157241" y="459702"/>
                  </a:lnTo>
                  <a:close/>
                </a:path>
              </a:pathLst>
            </a:custGeom>
            <a:solidFill>
              <a:srgbClr val="82CC29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5" name="object 1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430390" y="7691851"/>
            <a:ext cx="4333845" cy="1794400"/>
          </a:xfrm>
          <a:prstGeom prst="rect">
            <a:avLst/>
          </a:prstGeom>
        </p:spPr>
      </p:pic>
      <p:sp>
        <p:nvSpPr>
          <p:cNvPr id="16" name="object 16"/>
          <p:cNvSpPr/>
          <p:nvPr/>
        </p:nvSpPr>
        <p:spPr>
          <a:xfrm>
            <a:off x="5517133" y="7467666"/>
            <a:ext cx="2552700" cy="1989455"/>
          </a:xfrm>
          <a:custGeom>
            <a:avLst/>
            <a:gdLst/>
            <a:ahLst/>
            <a:cxnLst/>
            <a:rect l="l" t="t" r="r" b="b"/>
            <a:pathLst>
              <a:path w="2552700" h="1989454">
                <a:moveTo>
                  <a:pt x="0" y="1808989"/>
                </a:moveTo>
                <a:lnTo>
                  <a:pt x="643451" y="724586"/>
                </a:lnTo>
                <a:lnTo>
                  <a:pt x="1510152" y="0"/>
                </a:lnTo>
                <a:lnTo>
                  <a:pt x="547728" y="1754139"/>
                </a:lnTo>
                <a:lnTo>
                  <a:pt x="0" y="1808989"/>
                </a:lnTo>
                <a:close/>
              </a:path>
              <a:path w="2552700" h="1989454">
                <a:moveTo>
                  <a:pt x="2552523" y="1988868"/>
                </a:moveTo>
                <a:lnTo>
                  <a:pt x="638212" y="1968855"/>
                </a:lnTo>
                <a:lnTo>
                  <a:pt x="1871925" y="1828957"/>
                </a:lnTo>
                <a:lnTo>
                  <a:pt x="1207059" y="1059394"/>
                </a:lnTo>
                <a:lnTo>
                  <a:pt x="1584608" y="299837"/>
                </a:lnTo>
                <a:lnTo>
                  <a:pt x="2552523" y="1988868"/>
                </a:lnTo>
                <a:close/>
              </a:path>
            </a:pathLst>
          </a:custGeom>
          <a:solidFill>
            <a:srgbClr val="035B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4538490" y="11"/>
            <a:ext cx="1630680" cy="1488440"/>
          </a:xfrm>
          <a:custGeom>
            <a:avLst/>
            <a:gdLst/>
            <a:ahLst/>
            <a:cxnLst/>
            <a:rect l="l" t="t" r="r" b="b"/>
            <a:pathLst>
              <a:path w="1630680" h="1488440">
                <a:moveTo>
                  <a:pt x="373405" y="0"/>
                </a:moveTo>
                <a:lnTo>
                  <a:pt x="15074" y="0"/>
                </a:lnTo>
                <a:lnTo>
                  <a:pt x="10731" y="44119"/>
                </a:lnTo>
                <a:lnTo>
                  <a:pt x="6616" y="96037"/>
                </a:lnTo>
                <a:lnTo>
                  <a:pt x="3479" y="148005"/>
                </a:lnTo>
                <a:lnTo>
                  <a:pt x="1333" y="200025"/>
                </a:lnTo>
                <a:lnTo>
                  <a:pt x="165" y="252069"/>
                </a:lnTo>
                <a:lnTo>
                  <a:pt x="0" y="304114"/>
                </a:lnTo>
                <a:lnTo>
                  <a:pt x="812" y="356171"/>
                </a:lnTo>
                <a:lnTo>
                  <a:pt x="2616" y="408203"/>
                </a:lnTo>
                <a:lnTo>
                  <a:pt x="373405" y="0"/>
                </a:lnTo>
                <a:close/>
              </a:path>
              <a:path w="1630680" h="1488440">
                <a:moveTo>
                  <a:pt x="1002106" y="0"/>
                </a:moveTo>
                <a:lnTo>
                  <a:pt x="530593" y="0"/>
                </a:lnTo>
                <a:lnTo>
                  <a:pt x="14643" y="568007"/>
                </a:lnTo>
                <a:lnTo>
                  <a:pt x="20815" y="622439"/>
                </a:lnTo>
                <a:lnTo>
                  <a:pt x="28028" y="676833"/>
                </a:lnTo>
                <a:lnTo>
                  <a:pt x="34175" y="717346"/>
                </a:lnTo>
                <a:lnTo>
                  <a:pt x="40944" y="757936"/>
                </a:lnTo>
                <a:lnTo>
                  <a:pt x="50952" y="811936"/>
                </a:lnTo>
                <a:lnTo>
                  <a:pt x="62052" y="865644"/>
                </a:lnTo>
                <a:lnTo>
                  <a:pt x="74168" y="919251"/>
                </a:lnTo>
                <a:lnTo>
                  <a:pt x="87414" y="972566"/>
                </a:lnTo>
                <a:lnTo>
                  <a:pt x="94424" y="999109"/>
                </a:lnTo>
                <a:lnTo>
                  <a:pt x="412127" y="649351"/>
                </a:lnTo>
                <a:lnTo>
                  <a:pt x="670585" y="364998"/>
                </a:lnTo>
                <a:lnTo>
                  <a:pt x="1002106" y="0"/>
                </a:lnTo>
                <a:close/>
              </a:path>
              <a:path w="1630680" h="1488440">
                <a:moveTo>
                  <a:pt x="1630641" y="0"/>
                </a:moveTo>
                <a:lnTo>
                  <a:pt x="1159154" y="0"/>
                </a:lnTo>
                <a:lnTo>
                  <a:pt x="133172" y="1129487"/>
                </a:lnTo>
                <a:lnTo>
                  <a:pt x="146354" y="1168641"/>
                </a:lnTo>
                <a:lnTo>
                  <a:pt x="152387" y="1185722"/>
                </a:lnTo>
                <a:lnTo>
                  <a:pt x="159435" y="1205852"/>
                </a:lnTo>
                <a:lnTo>
                  <a:pt x="174066" y="1245997"/>
                </a:lnTo>
                <a:lnTo>
                  <a:pt x="190385" y="1288503"/>
                </a:lnTo>
                <a:lnTo>
                  <a:pt x="218008" y="1355763"/>
                </a:lnTo>
                <a:lnTo>
                  <a:pt x="237451" y="1400238"/>
                </a:lnTo>
                <a:lnTo>
                  <a:pt x="257721" y="1444421"/>
                </a:lnTo>
                <a:lnTo>
                  <a:pt x="278815" y="1488262"/>
                </a:lnTo>
                <a:lnTo>
                  <a:pt x="1630641" y="0"/>
                </a:lnTo>
                <a:close/>
              </a:path>
            </a:pathLst>
          </a:custGeom>
          <a:solidFill>
            <a:srgbClr val="000000">
              <a:alpha val="6587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13690055" y="3"/>
            <a:ext cx="4598035" cy="4011929"/>
            <a:chOff x="13690055" y="3"/>
            <a:chExt cx="4598035" cy="4011929"/>
          </a:xfrm>
        </p:grpSpPr>
        <p:sp>
          <p:nvSpPr>
            <p:cNvPr id="4" name="object 4"/>
            <p:cNvSpPr/>
            <p:nvPr/>
          </p:nvSpPr>
          <p:spPr>
            <a:xfrm>
              <a:off x="14874546" y="11"/>
              <a:ext cx="3413760" cy="3006725"/>
            </a:xfrm>
            <a:custGeom>
              <a:avLst/>
              <a:gdLst/>
              <a:ahLst/>
              <a:cxnLst/>
              <a:rect l="l" t="t" r="r" b="b"/>
              <a:pathLst>
                <a:path w="3413759" h="3006725">
                  <a:moveTo>
                    <a:pt x="1923097" y="0"/>
                  </a:moveTo>
                  <a:lnTo>
                    <a:pt x="1451622" y="0"/>
                  </a:lnTo>
                  <a:lnTo>
                    <a:pt x="485127" y="1063942"/>
                  </a:lnTo>
                  <a:lnTo>
                    <a:pt x="0" y="1598117"/>
                  </a:lnTo>
                  <a:lnTo>
                    <a:pt x="33159" y="1656791"/>
                  </a:lnTo>
                  <a:lnTo>
                    <a:pt x="67983" y="1714741"/>
                  </a:lnTo>
                  <a:lnTo>
                    <a:pt x="104254" y="1771916"/>
                  </a:lnTo>
                  <a:lnTo>
                    <a:pt x="142074" y="1828482"/>
                  </a:lnTo>
                  <a:lnTo>
                    <a:pt x="168211" y="1865668"/>
                  </a:lnTo>
                  <a:lnTo>
                    <a:pt x="194983" y="1902574"/>
                  </a:lnTo>
                  <a:lnTo>
                    <a:pt x="978103" y="1040269"/>
                  </a:lnTo>
                  <a:lnTo>
                    <a:pt x="1923097" y="0"/>
                  </a:lnTo>
                  <a:close/>
                </a:path>
                <a:path w="3413759" h="3006725">
                  <a:moveTo>
                    <a:pt x="2551747" y="0"/>
                  </a:moveTo>
                  <a:lnTo>
                    <a:pt x="2080298" y="0"/>
                  </a:lnTo>
                  <a:lnTo>
                    <a:pt x="267246" y="1996059"/>
                  </a:lnTo>
                  <a:lnTo>
                    <a:pt x="300215" y="2035860"/>
                  </a:lnTo>
                  <a:lnTo>
                    <a:pt x="333946" y="2075218"/>
                  </a:lnTo>
                  <a:lnTo>
                    <a:pt x="371017" y="2116620"/>
                  </a:lnTo>
                  <a:lnTo>
                    <a:pt x="408965" y="2157463"/>
                  </a:lnTo>
                  <a:lnTo>
                    <a:pt x="456082" y="2206040"/>
                  </a:lnTo>
                  <a:lnTo>
                    <a:pt x="504469" y="2253653"/>
                  </a:lnTo>
                  <a:lnTo>
                    <a:pt x="681786" y="2058517"/>
                  </a:lnTo>
                  <a:lnTo>
                    <a:pt x="2551747" y="0"/>
                  </a:lnTo>
                  <a:close/>
                </a:path>
                <a:path w="3413759" h="3006725">
                  <a:moveTo>
                    <a:pt x="3180308" y="0"/>
                  </a:moveTo>
                  <a:lnTo>
                    <a:pt x="2708910" y="0"/>
                  </a:lnTo>
                  <a:lnTo>
                    <a:pt x="1040307" y="1836953"/>
                  </a:lnTo>
                  <a:lnTo>
                    <a:pt x="590423" y="2332151"/>
                  </a:lnTo>
                  <a:lnTo>
                    <a:pt x="621766" y="2358885"/>
                  </a:lnTo>
                  <a:lnTo>
                    <a:pt x="661657" y="2392261"/>
                  </a:lnTo>
                  <a:lnTo>
                    <a:pt x="701979" y="2424785"/>
                  </a:lnTo>
                  <a:lnTo>
                    <a:pt x="742721" y="2456446"/>
                  </a:lnTo>
                  <a:lnTo>
                    <a:pt x="783907" y="2487206"/>
                  </a:lnTo>
                  <a:lnTo>
                    <a:pt x="825538" y="2517076"/>
                  </a:lnTo>
                  <a:lnTo>
                    <a:pt x="867600" y="2546019"/>
                  </a:lnTo>
                  <a:lnTo>
                    <a:pt x="3180308" y="0"/>
                  </a:lnTo>
                  <a:close/>
                </a:path>
                <a:path w="3413759" h="3006725">
                  <a:moveTo>
                    <a:pt x="3413455" y="1992477"/>
                  </a:moveTo>
                  <a:lnTo>
                    <a:pt x="3287344" y="2131301"/>
                  </a:lnTo>
                  <a:lnTo>
                    <a:pt x="2922600" y="2532710"/>
                  </a:lnTo>
                  <a:lnTo>
                    <a:pt x="2492502" y="3006191"/>
                  </a:lnTo>
                  <a:lnTo>
                    <a:pt x="2540228" y="3003880"/>
                  </a:lnTo>
                  <a:lnTo>
                    <a:pt x="2587866" y="3000718"/>
                  </a:lnTo>
                  <a:lnTo>
                    <a:pt x="2635427" y="2996717"/>
                  </a:lnTo>
                  <a:lnTo>
                    <a:pt x="2682900" y="2991904"/>
                  </a:lnTo>
                  <a:lnTo>
                    <a:pt x="2730296" y="2986290"/>
                  </a:lnTo>
                  <a:lnTo>
                    <a:pt x="2781046" y="2979483"/>
                  </a:lnTo>
                  <a:lnTo>
                    <a:pt x="2831604" y="2971711"/>
                  </a:lnTo>
                  <a:lnTo>
                    <a:pt x="2882074" y="2962910"/>
                  </a:lnTo>
                  <a:lnTo>
                    <a:pt x="2932366" y="2953169"/>
                  </a:lnTo>
                  <a:lnTo>
                    <a:pt x="2982480" y="2942463"/>
                  </a:lnTo>
                  <a:lnTo>
                    <a:pt x="3032417" y="2930804"/>
                  </a:lnTo>
                  <a:lnTo>
                    <a:pt x="3413455" y="2511336"/>
                  </a:lnTo>
                  <a:lnTo>
                    <a:pt x="3413455" y="1992477"/>
                  </a:lnTo>
                  <a:close/>
                </a:path>
                <a:path w="3413759" h="3006725">
                  <a:moveTo>
                    <a:pt x="3413455" y="608444"/>
                  </a:moveTo>
                  <a:lnTo>
                    <a:pt x="1400479" y="2824607"/>
                  </a:lnTo>
                  <a:lnTo>
                    <a:pt x="1445768" y="2841701"/>
                  </a:lnTo>
                  <a:lnTo>
                    <a:pt x="1491310" y="2857957"/>
                  </a:lnTo>
                  <a:lnTo>
                    <a:pt x="1537081" y="2873375"/>
                  </a:lnTo>
                  <a:lnTo>
                    <a:pt x="1583055" y="2887967"/>
                  </a:lnTo>
                  <a:lnTo>
                    <a:pt x="1629219" y="2901721"/>
                  </a:lnTo>
                  <a:lnTo>
                    <a:pt x="1675320" y="2914586"/>
                  </a:lnTo>
                  <a:lnTo>
                    <a:pt x="1675536" y="2914650"/>
                  </a:lnTo>
                  <a:lnTo>
                    <a:pt x="1722145" y="2926664"/>
                  </a:lnTo>
                  <a:lnTo>
                    <a:pt x="1768792" y="2937941"/>
                  </a:lnTo>
                  <a:lnTo>
                    <a:pt x="3413455" y="1127353"/>
                  </a:lnTo>
                  <a:lnTo>
                    <a:pt x="3413455" y="608444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119801" y="2684251"/>
              <a:ext cx="168199" cy="185151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5841473" y="11"/>
              <a:ext cx="2446655" cy="3007995"/>
            </a:xfrm>
            <a:custGeom>
              <a:avLst/>
              <a:gdLst/>
              <a:ahLst/>
              <a:cxnLst/>
              <a:rect l="l" t="t" r="r" b="b"/>
              <a:pathLst>
                <a:path w="2446655" h="3007995">
                  <a:moveTo>
                    <a:pt x="2446528" y="1300353"/>
                  </a:moveTo>
                  <a:lnTo>
                    <a:pt x="1219428" y="2651264"/>
                  </a:lnTo>
                  <a:lnTo>
                    <a:pt x="934402" y="2965158"/>
                  </a:lnTo>
                  <a:lnTo>
                    <a:pt x="974674" y="2972092"/>
                  </a:lnTo>
                  <a:lnTo>
                    <a:pt x="1015034" y="2978429"/>
                  </a:lnTo>
                  <a:lnTo>
                    <a:pt x="1055471" y="2984157"/>
                  </a:lnTo>
                  <a:lnTo>
                    <a:pt x="1095946" y="2989275"/>
                  </a:lnTo>
                  <a:lnTo>
                    <a:pt x="1150010" y="2995155"/>
                  </a:lnTo>
                  <a:lnTo>
                    <a:pt x="1204201" y="2999956"/>
                  </a:lnTo>
                  <a:lnTo>
                    <a:pt x="1258455" y="3003677"/>
                  </a:lnTo>
                  <a:lnTo>
                    <a:pt x="1312760" y="3006318"/>
                  </a:lnTo>
                  <a:lnTo>
                    <a:pt x="1353477" y="3007588"/>
                  </a:lnTo>
                  <a:lnTo>
                    <a:pt x="1367040" y="3007880"/>
                  </a:lnTo>
                  <a:lnTo>
                    <a:pt x="2446528" y="1819490"/>
                  </a:lnTo>
                  <a:lnTo>
                    <a:pt x="2446528" y="1300353"/>
                  </a:lnTo>
                  <a:close/>
                </a:path>
                <a:path w="2446655" h="3007995">
                  <a:moveTo>
                    <a:pt x="2446528" y="0"/>
                  </a:moveTo>
                  <a:lnTo>
                    <a:pt x="2370505" y="0"/>
                  </a:lnTo>
                  <a:lnTo>
                    <a:pt x="0" y="2609748"/>
                  </a:lnTo>
                  <a:lnTo>
                    <a:pt x="39001" y="2633141"/>
                  </a:lnTo>
                  <a:lnTo>
                    <a:pt x="78143" y="2655887"/>
                  </a:lnTo>
                  <a:lnTo>
                    <a:pt x="129171" y="2684018"/>
                  </a:lnTo>
                  <a:lnTo>
                    <a:pt x="180530" y="2710992"/>
                  </a:lnTo>
                  <a:lnTo>
                    <a:pt x="214960" y="2728315"/>
                  </a:lnTo>
                  <a:lnTo>
                    <a:pt x="249555" y="2745130"/>
                  </a:lnTo>
                  <a:lnTo>
                    <a:pt x="284314" y="2761424"/>
                  </a:lnTo>
                  <a:lnTo>
                    <a:pt x="319252" y="2777185"/>
                  </a:lnTo>
                  <a:lnTo>
                    <a:pt x="2446528" y="435279"/>
                  </a:lnTo>
                  <a:lnTo>
                    <a:pt x="2446528" y="0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3690055" y="11"/>
              <a:ext cx="4101465" cy="4011929"/>
            </a:xfrm>
            <a:custGeom>
              <a:avLst/>
              <a:gdLst/>
              <a:ahLst/>
              <a:cxnLst/>
              <a:rect l="l" t="t" r="r" b="b"/>
              <a:pathLst>
                <a:path w="4101465" h="4011929">
                  <a:moveTo>
                    <a:pt x="1354226" y="27292"/>
                  </a:moveTo>
                  <a:lnTo>
                    <a:pt x="1309052" y="44170"/>
                  </a:lnTo>
                  <a:lnTo>
                    <a:pt x="1264412" y="62090"/>
                  </a:lnTo>
                  <a:lnTo>
                    <a:pt x="1220304" y="81038"/>
                  </a:lnTo>
                  <a:lnTo>
                    <a:pt x="1176743" y="100965"/>
                  </a:lnTo>
                  <a:lnTo>
                    <a:pt x="1133754" y="121843"/>
                  </a:lnTo>
                  <a:lnTo>
                    <a:pt x="1091349" y="143662"/>
                  </a:lnTo>
                  <a:lnTo>
                    <a:pt x="152450" y="1177290"/>
                  </a:lnTo>
                  <a:lnTo>
                    <a:pt x="134810" y="1221600"/>
                  </a:lnTo>
                  <a:lnTo>
                    <a:pt x="118160" y="1266380"/>
                  </a:lnTo>
                  <a:lnTo>
                    <a:pt x="102527" y="1311643"/>
                  </a:lnTo>
                  <a:lnTo>
                    <a:pt x="87922" y="1357363"/>
                  </a:lnTo>
                  <a:lnTo>
                    <a:pt x="74333" y="1403527"/>
                  </a:lnTo>
                  <a:lnTo>
                    <a:pt x="61810" y="1450111"/>
                  </a:lnTo>
                  <a:lnTo>
                    <a:pt x="1354226" y="27292"/>
                  </a:lnTo>
                  <a:close/>
                </a:path>
                <a:path w="4101465" h="4011929">
                  <a:moveTo>
                    <a:pt x="2007590" y="0"/>
                  </a:moveTo>
                  <a:lnTo>
                    <a:pt x="1850567" y="0"/>
                  </a:lnTo>
                  <a:lnTo>
                    <a:pt x="0" y="2037283"/>
                  </a:lnTo>
                  <a:lnTo>
                    <a:pt x="2616" y="2092388"/>
                  </a:lnTo>
                  <a:lnTo>
                    <a:pt x="8432" y="2162149"/>
                  </a:lnTo>
                  <a:lnTo>
                    <a:pt x="12166" y="2196731"/>
                  </a:lnTo>
                  <a:lnTo>
                    <a:pt x="2007590" y="0"/>
                  </a:lnTo>
                  <a:close/>
                </a:path>
                <a:path w="4101465" h="4011929">
                  <a:moveTo>
                    <a:pt x="2636113" y="0"/>
                  </a:moveTo>
                  <a:lnTo>
                    <a:pt x="2479090" y="0"/>
                  </a:lnTo>
                  <a:lnTo>
                    <a:pt x="105003" y="2613622"/>
                  </a:lnTo>
                  <a:lnTo>
                    <a:pt x="115735" y="2644610"/>
                  </a:lnTo>
                  <a:lnTo>
                    <a:pt x="126949" y="2675356"/>
                  </a:lnTo>
                  <a:lnTo>
                    <a:pt x="138607" y="2705874"/>
                  </a:lnTo>
                  <a:lnTo>
                    <a:pt x="150672" y="2736189"/>
                  </a:lnTo>
                  <a:lnTo>
                    <a:pt x="2636113" y="0"/>
                  </a:lnTo>
                  <a:close/>
                </a:path>
                <a:path w="4101465" h="4011929">
                  <a:moveTo>
                    <a:pt x="3092551" y="189585"/>
                  </a:moveTo>
                  <a:lnTo>
                    <a:pt x="3066808" y="174574"/>
                  </a:lnTo>
                  <a:lnTo>
                    <a:pt x="3040799" y="159905"/>
                  </a:lnTo>
                  <a:lnTo>
                    <a:pt x="3014522" y="145618"/>
                  </a:lnTo>
                  <a:lnTo>
                    <a:pt x="2987941" y="131711"/>
                  </a:lnTo>
                  <a:lnTo>
                    <a:pt x="322224" y="3066377"/>
                  </a:lnTo>
                  <a:lnTo>
                    <a:pt x="338607" y="3091446"/>
                  </a:lnTo>
                  <a:lnTo>
                    <a:pt x="355358" y="3116237"/>
                  </a:lnTo>
                  <a:lnTo>
                    <a:pt x="372452" y="3140760"/>
                  </a:lnTo>
                  <a:lnTo>
                    <a:pt x="389864" y="3165017"/>
                  </a:lnTo>
                  <a:lnTo>
                    <a:pt x="3092551" y="189585"/>
                  </a:lnTo>
                  <a:close/>
                </a:path>
                <a:path w="4101465" h="4011929">
                  <a:moveTo>
                    <a:pt x="3465576" y="470865"/>
                  </a:moveTo>
                  <a:lnTo>
                    <a:pt x="3444367" y="451027"/>
                  </a:lnTo>
                  <a:lnTo>
                    <a:pt x="3422827" y="431495"/>
                  </a:lnTo>
                  <a:lnTo>
                    <a:pt x="3401009" y="412267"/>
                  </a:lnTo>
                  <a:lnTo>
                    <a:pt x="3378974" y="393357"/>
                  </a:lnTo>
                  <a:lnTo>
                    <a:pt x="620166" y="3430498"/>
                  </a:lnTo>
                  <a:lnTo>
                    <a:pt x="641108" y="3450640"/>
                  </a:lnTo>
                  <a:lnTo>
                    <a:pt x="662343" y="3470503"/>
                  </a:lnTo>
                  <a:lnTo>
                    <a:pt x="683856" y="3490074"/>
                  </a:lnTo>
                  <a:lnTo>
                    <a:pt x="705624" y="3509314"/>
                  </a:lnTo>
                  <a:lnTo>
                    <a:pt x="3465576" y="470865"/>
                  </a:lnTo>
                  <a:close/>
                </a:path>
                <a:path w="4101465" h="4011929">
                  <a:moveTo>
                    <a:pt x="3766985" y="831113"/>
                  </a:moveTo>
                  <a:lnTo>
                    <a:pt x="3750386" y="806335"/>
                  </a:lnTo>
                  <a:lnTo>
                    <a:pt x="3733444" y="781786"/>
                  </a:lnTo>
                  <a:lnTo>
                    <a:pt x="3716159" y="757478"/>
                  </a:lnTo>
                  <a:lnTo>
                    <a:pt x="3698519" y="733437"/>
                  </a:lnTo>
                  <a:lnTo>
                    <a:pt x="989393" y="3715893"/>
                  </a:lnTo>
                  <a:lnTo>
                    <a:pt x="1015022" y="3731145"/>
                  </a:lnTo>
                  <a:lnTo>
                    <a:pt x="1040866" y="3746004"/>
                  </a:lnTo>
                  <a:lnTo>
                    <a:pt x="1066927" y="3760495"/>
                  </a:lnTo>
                  <a:lnTo>
                    <a:pt x="1093177" y="3774630"/>
                  </a:lnTo>
                  <a:lnTo>
                    <a:pt x="3766985" y="831113"/>
                  </a:lnTo>
                  <a:close/>
                </a:path>
                <a:path w="4101465" h="4011929">
                  <a:moveTo>
                    <a:pt x="3988676" y="1279105"/>
                  </a:moveTo>
                  <a:lnTo>
                    <a:pt x="3977690" y="1248346"/>
                  </a:lnTo>
                  <a:lnTo>
                    <a:pt x="3966210" y="1217866"/>
                  </a:lnTo>
                  <a:lnTo>
                    <a:pt x="3954246" y="1187640"/>
                  </a:lnTo>
                  <a:lnTo>
                    <a:pt x="3941838" y="1157630"/>
                  </a:lnTo>
                  <a:lnTo>
                    <a:pt x="1434884" y="3917518"/>
                  </a:lnTo>
                  <a:lnTo>
                    <a:pt x="1465961" y="3927030"/>
                  </a:lnTo>
                  <a:lnTo>
                    <a:pt x="1497241" y="3936022"/>
                  </a:lnTo>
                  <a:lnTo>
                    <a:pt x="1528699" y="3944518"/>
                  </a:lnTo>
                  <a:lnTo>
                    <a:pt x="1560283" y="3952519"/>
                  </a:lnTo>
                  <a:lnTo>
                    <a:pt x="3988676" y="1279105"/>
                  </a:lnTo>
                  <a:close/>
                </a:path>
                <a:path w="4101465" h="4011929">
                  <a:moveTo>
                    <a:pt x="4051998" y="2420404"/>
                  </a:moveTo>
                  <a:lnTo>
                    <a:pt x="2702471" y="3906126"/>
                  </a:lnTo>
                  <a:lnTo>
                    <a:pt x="2753868" y="3888181"/>
                  </a:lnTo>
                  <a:lnTo>
                    <a:pt x="2804604" y="3868928"/>
                  </a:lnTo>
                  <a:lnTo>
                    <a:pt x="2854680" y="3848392"/>
                  </a:lnTo>
                  <a:lnTo>
                    <a:pt x="2904083" y="3826586"/>
                  </a:lnTo>
                  <a:lnTo>
                    <a:pt x="2952813" y="3803548"/>
                  </a:lnTo>
                  <a:lnTo>
                    <a:pt x="3973906" y="2679420"/>
                  </a:lnTo>
                  <a:lnTo>
                    <a:pt x="3992130" y="2628735"/>
                  </a:lnTo>
                  <a:lnTo>
                    <a:pt x="4009085" y="2577477"/>
                  </a:lnTo>
                  <a:lnTo>
                    <a:pt x="4024731" y="2525649"/>
                  </a:lnTo>
                  <a:lnTo>
                    <a:pt x="4039057" y="2473287"/>
                  </a:lnTo>
                  <a:lnTo>
                    <a:pt x="4051998" y="2420404"/>
                  </a:lnTo>
                  <a:close/>
                </a:path>
                <a:path w="4101465" h="4011929">
                  <a:moveTo>
                    <a:pt x="4100944" y="1847456"/>
                  </a:moveTo>
                  <a:lnTo>
                    <a:pt x="4098417" y="1807895"/>
                  </a:lnTo>
                  <a:lnTo>
                    <a:pt x="4095178" y="1768513"/>
                  </a:lnTo>
                  <a:lnTo>
                    <a:pt x="4091190" y="1729333"/>
                  </a:lnTo>
                  <a:lnTo>
                    <a:pt x="4086441" y="1690370"/>
                  </a:lnTo>
                  <a:lnTo>
                    <a:pt x="1979053" y="4010380"/>
                  </a:lnTo>
                  <a:lnTo>
                    <a:pt x="2018296" y="4011358"/>
                  </a:lnTo>
                  <a:lnTo>
                    <a:pt x="2057679" y="4011574"/>
                  </a:lnTo>
                  <a:lnTo>
                    <a:pt x="2097189" y="4011041"/>
                  </a:lnTo>
                  <a:lnTo>
                    <a:pt x="2136800" y="4009745"/>
                  </a:lnTo>
                  <a:lnTo>
                    <a:pt x="4100944" y="1847456"/>
                  </a:lnTo>
                  <a:close/>
                </a:path>
              </a:pathLst>
            </a:custGeom>
            <a:solidFill>
              <a:srgbClr val="FFD033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/>
          <p:nvPr/>
        </p:nvSpPr>
        <p:spPr>
          <a:xfrm>
            <a:off x="10718928" y="2"/>
            <a:ext cx="2626360" cy="1604645"/>
          </a:xfrm>
          <a:custGeom>
            <a:avLst/>
            <a:gdLst/>
            <a:ahLst/>
            <a:cxnLst/>
            <a:rect l="l" t="t" r="r" b="b"/>
            <a:pathLst>
              <a:path w="2626359" h="1604645">
                <a:moveTo>
                  <a:pt x="220384" y="244479"/>
                </a:moveTo>
                <a:lnTo>
                  <a:pt x="26402" y="438461"/>
                </a:lnTo>
                <a:lnTo>
                  <a:pt x="545" y="412605"/>
                </a:lnTo>
                <a:lnTo>
                  <a:pt x="84150" y="328060"/>
                </a:lnTo>
                <a:lnTo>
                  <a:pt x="0" y="243910"/>
                </a:lnTo>
                <a:lnTo>
                  <a:pt x="25832" y="218077"/>
                </a:lnTo>
                <a:lnTo>
                  <a:pt x="110453" y="302697"/>
                </a:lnTo>
                <a:lnTo>
                  <a:pt x="194528" y="218622"/>
                </a:lnTo>
                <a:lnTo>
                  <a:pt x="220384" y="244479"/>
                </a:lnTo>
                <a:close/>
              </a:path>
              <a:path w="2626359" h="1604645">
                <a:moveTo>
                  <a:pt x="220459" y="412704"/>
                </a:moveTo>
                <a:lnTo>
                  <a:pt x="194627" y="438537"/>
                </a:lnTo>
                <a:lnTo>
                  <a:pt x="110476" y="354386"/>
                </a:lnTo>
                <a:lnTo>
                  <a:pt x="136309" y="328553"/>
                </a:lnTo>
                <a:lnTo>
                  <a:pt x="220459" y="412704"/>
                </a:lnTo>
                <a:close/>
              </a:path>
              <a:path w="2626359" h="1604645">
                <a:moveTo>
                  <a:pt x="463923" y="0"/>
                </a:moveTo>
                <a:lnTo>
                  <a:pt x="439729" y="24193"/>
                </a:lnTo>
                <a:lnTo>
                  <a:pt x="415535" y="0"/>
                </a:lnTo>
                <a:lnTo>
                  <a:pt x="463923" y="0"/>
                </a:lnTo>
                <a:close/>
              </a:path>
              <a:path w="2626359" h="1604645">
                <a:moveTo>
                  <a:pt x="632223" y="0"/>
                </a:moveTo>
                <a:lnTo>
                  <a:pt x="607954" y="24269"/>
                </a:lnTo>
                <a:lnTo>
                  <a:pt x="583684" y="0"/>
                </a:lnTo>
                <a:lnTo>
                  <a:pt x="632223" y="0"/>
                </a:lnTo>
                <a:close/>
              </a:path>
              <a:path w="2626359" h="1604645">
                <a:moveTo>
                  <a:pt x="498767" y="691011"/>
                </a:moveTo>
                <a:lnTo>
                  <a:pt x="472934" y="716844"/>
                </a:lnTo>
                <a:lnTo>
                  <a:pt x="388783" y="632694"/>
                </a:lnTo>
                <a:lnTo>
                  <a:pt x="414616" y="606861"/>
                </a:lnTo>
                <a:lnTo>
                  <a:pt x="498767" y="691011"/>
                </a:lnTo>
                <a:close/>
              </a:path>
              <a:path w="2626359" h="1604645">
                <a:moveTo>
                  <a:pt x="608698" y="632793"/>
                </a:moveTo>
                <a:lnTo>
                  <a:pt x="414715" y="826775"/>
                </a:lnTo>
                <a:lnTo>
                  <a:pt x="388859" y="800918"/>
                </a:lnTo>
                <a:lnTo>
                  <a:pt x="582841" y="606936"/>
                </a:lnTo>
                <a:lnTo>
                  <a:pt x="608698" y="632793"/>
                </a:lnTo>
                <a:close/>
              </a:path>
              <a:path w="2626359" h="1604645">
                <a:moveTo>
                  <a:pt x="608773" y="801017"/>
                </a:moveTo>
                <a:lnTo>
                  <a:pt x="582940" y="826850"/>
                </a:lnTo>
                <a:lnTo>
                  <a:pt x="498790" y="742700"/>
                </a:lnTo>
                <a:lnTo>
                  <a:pt x="524623" y="716867"/>
                </a:lnTo>
                <a:lnTo>
                  <a:pt x="608773" y="801017"/>
                </a:lnTo>
                <a:close/>
              </a:path>
              <a:path w="2626359" h="1604645">
                <a:moveTo>
                  <a:pt x="912564" y="277214"/>
                </a:moveTo>
                <a:lnTo>
                  <a:pt x="886731" y="303047"/>
                </a:lnTo>
                <a:lnTo>
                  <a:pt x="802581" y="218896"/>
                </a:lnTo>
                <a:lnTo>
                  <a:pt x="828414" y="193063"/>
                </a:lnTo>
                <a:lnTo>
                  <a:pt x="912564" y="277214"/>
                </a:lnTo>
                <a:close/>
              </a:path>
              <a:path w="2626359" h="1604645">
                <a:moveTo>
                  <a:pt x="1022495" y="218995"/>
                </a:moveTo>
                <a:lnTo>
                  <a:pt x="828513" y="412977"/>
                </a:lnTo>
                <a:lnTo>
                  <a:pt x="802657" y="387121"/>
                </a:lnTo>
                <a:lnTo>
                  <a:pt x="996639" y="193139"/>
                </a:lnTo>
                <a:lnTo>
                  <a:pt x="1022495" y="218995"/>
                </a:lnTo>
                <a:close/>
              </a:path>
              <a:path w="2626359" h="1604645">
                <a:moveTo>
                  <a:pt x="1022571" y="387220"/>
                </a:moveTo>
                <a:lnTo>
                  <a:pt x="996738" y="413053"/>
                </a:lnTo>
                <a:lnTo>
                  <a:pt x="912587" y="328903"/>
                </a:lnTo>
                <a:lnTo>
                  <a:pt x="938420" y="303070"/>
                </a:lnTo>
                <a:lnTo>
                  <a:pt x="1022571" y="387220"/>
                </a:lnTo>
                <a:close/>
              </a:path>
              <a:path w="2626359" h="1604645">
                <a:moveTo>
                  <a:pt x="887551" y="1079795"/>
                </a:moveTo>
                <a:lnTo>
                  <a:pt x="861718" y="1105628"/>
                </a:lnTo>
                <a:lnTo>
                  <a:pt x="777567" y="1021477"/>
                </a:lnTo>
                <a:lnTo>
                  <a:pt x="803400" y="995644"/>
                </a:lnTo>
                <a:lnTo>
                  <a:pt x="887551" y="1079795"/>
                </a:lnTo>
                <a:close/>
              </a:path>
              <a:path w="2626359" h="1604645">
                <a:moveTo>
                  <a:pt x="997482" y="1021576"/>
                </a:moveTo>
                <a:lnTo>
                  <a:pt x="803499" y="1215559"/>
                </a:lnTo>
                <a:lnTo>
                  <a:pt x="777643" y="1189702"/>
                </a:lnTo>
                <a:lnTo>
                  <a:pt x="971625" y="995720"/>
                </a:lnTo>
                <a:lnTo>
                  <a:pt x="997482" y="1021576"/>
                </a:lnTo>
                <a:close/>
              </a:path>
              <a:path w="2626359" h="1604645">
                <a:moveTo>
                  <a:pt x="997557" y="1189801"/>
                </a:moveTo>
                <a:lnTo>
                  <a:pt x="971724" y="1215634"/>
                </a:lnTo>
                <a:lnTo>
                  <a:pt x="887574" y="1131484"/>
                </a:lnTo>
                <a:lnTo>
                  <a:pt x="913407" y="1105651"/>
                </a:lnTo>
                <a:lnTo>
                  <a:pt x="997557" y="1189801"/>
                </a:lnTo>
                <a:close/>
              </a:path>
              <a:path w="2626359" h="1604645">
                <a:moveTo>
                  <a:pt x="1301348" y="665998"/>
                </a:moveTo>
                <a:lnTo>
                  <a:pt x="1275515" y="691830"/>
                </a:lnTo>
                <a:lnTo>
                  <a:pt x="1191365" y="607680"/>
                </a:lnTo>
                <a:lnTo>
                  <a:pt x="1217198" y="581847"/>
                </a:lnTo>
                <a:lnTo>
                  <a:pt x="1301348" y="665998"/>
                </a:lnTo>
                <a:close/>
              </a:path>
              <a:path w="2626359" h="1604645">
                <a:moveTo>
                  <a:pt x="1411279" y="607779"/>
                </a:moveTo>
                <a:lnTo>
                  <a:pt x="1217297" y="801761"/>
                </a:lnTo>
                <a:lnTo>
                  <a:pt x="1191440" y="775905"/>
                </a:lnTo>
                <a:lnTo>
                  <a:pt x="1385423" y="581923"/>
                </a:lnTo>
                <a:lnTo>
                  <a:pt x="1411279" y="607779"/>
                </a:lnTo>
                <a:close/>
              </a:path>
              <a:path w="2626359" h="1604645">
                <a:moveTo>
                  <a:pt x="1411355" y="776004"/>
                </a:moveTo>
                <a:lnTo>
                  <a:pt x="1385522" y="801837"/>
                </a:lnTo>
                <a:lnTo>
                  <a:pt x="1301371" y="717687"/>
                </a:lnTo>
                <a:lnTo>
                  <a:pt x="1327204" y="691854"/>
                </a:lnTo>
                <a:lnTo>
                  <a:pt x="1411355" y="776004"/>
                </a:lnTo>
                <a:close/>
              </a:path>
              <a:path w="2626359" h="1604645">
                <a:moveTo>
                  <a:pt x="1714676" y="252670"/>
                </a:moveTo>
                <a:lnTo>
                  <a:pt x="1688843" y="278503"/>
                </a:lnTo>
                <a:lnTo>
                  <a:pt x="1604692" y="194352"/>
                </a:lnTo>
                <a:lnTo>
                  <a:pt x="1630525" y="168519"/>
                </a:lnTo>
                <a:lnTo>
                  <a:pt x="1714676" y="252670"/>
                </a:lnTo>
                <a:close/>
              </a:path>
              <a:path w="2626359" h="1604645">
                <a:moveTo>
                  <a:pt x="1824606" y="194452"/>
                </a:moveTo>
                <a:lnTo>
                  <a:pt x="1630624" y="388434"/>
                </a:lnTo>
                <a:lnTo>
                  <a:pt x="1604768" y="362577"/>
                </a:lnTo>
                <a:lnTo>
                  <a:pt x="1798750" y="168595"/>
                </a:lnTo>
                <a:lnTo>
                  <a:pt x="1824606" y="194452"/>
                </a:lnTo>
                <a:close/>
              </a:path>
              <a:path w="2626359" h="1604645">
                <a:moveTo>
                  <a:pt x="1824682" y="362676"/>
                </a:moveTo>
                <a:lnTo>
                  <a:pt x="1798849" y="388509"/>
                </a:lnTo>
                <a:lnTo>
                  <a:pt x="1714699" y="304359"/>
                </a:lnTo>
                <a:lnTo>
                  <a:pt x="1740532" y="278526"/>
                </a:lnTo>
                <a:lnTo>
                  <a:pt x="1824682" y="362676"/>
                </a:lnTo>
                <a:close/>
              </a:path>
              <a:path w="2626359" h="1604645">
                <a:moveTo>
                  <a:pt x="1276335" y="1468579"/>
                </a:moveTo>
                <a:lnTo>
                  <a:pt x="1250502" y="1494412"/>
                </a:lnTo>
                <a:lnTo>
                  <a:pt x="1166351" y="1410261"/>
                </a:lnTo>
                <a:lnTo>
                  <a:pt x="1192184" y="1384428"/>
                </a:lnTo>
                <a:lnTo>
                  <a:pt x="1276335" y="1468579"/>
                </a:lnTo>
                <a:close/>
              </a:path>
              <a:path w="2626359" h="1604645">
                <a:moveTo>
                  <a:pt x="1386265" y="1410360"/>
                </a:moveTo>
                <a:lnTo>
                  <a:pt x="1192283" y="1604343"/>
                </a:lnTo>
                <a:lnTo>
                  <a:pt x="1166427" y="1578486"/>
                </a:lnTo>
                <a:lnTo>
                  <a:pt x="1360409" y="1384504"/>
                </a:lnTo>
                <a:lnTo>
                  <a:pt x="1386265" y="1410360"/>
                </a:lnTo>
                <a:close/>
              </a:path>
              <a:path w="2626359" h="1604645">
                <a:moveTo>
                  <a:pt x="1360508" y="1604418"/>
                </a:moveTo>
                <a:lnTo>
                  <a:pt x="1276358" y="1520268"/>
                </a:lnTo>
                <a:lnTo>
                  <a:pt x="1302191" y="1494435"/>
                </a:lnTo>
                <a:lnTo>
                  <a:pt x="1386341" y="1578585"/>
                </a:lnTo>
                <a:lnTo>
                  <a:pt x="1360508" y="1604418"/>
                </a:lnTo>
                <a:close/>
              </a:path>
              <a:path w="2626359" h="1604645">
                <a:moveTo>
                  <a:pt x="1690132" y="1054781"/>
                </a:moveTo>
                <a:lnTo>
                  <a:pt x="1664299" y="1080614"/>
                </a:lnTo>
                <a:lnTo>
                  <a:pt x="1580149" y="996464"/>
                </a:lnTo>
                <a:lnTo>
                  <a:pt x="1605982" y="970631"/>
                </a:lnTo>
                <a:lnTo>
                  <a:pt x="1690132" y="1054781"/>
                </a:lnTo>
                <a:close/>
              </a:path>
              <a:path w="2626359" h="1604645">
                <a:moveTo>
                  <a:pt x="1800063" y="996563"/>
                </a:moveTo>
                <a:lnTo>
                  <a:pt x="1606081" y="1190545"/>
                </a:lnTo>
                <a:lnTo>
                  <a:pt x="1580224" y="1164689"/>
                </a:lnTo>
                <a:lnTo>
                  <a:pt x="1774206" y="970707"/>
                </a:lnTo>
                <a:lnTo>
                  <a:pt x="1800063" y="996563"/>
                </a:lnTo>
                <a:close/>
              </a:path>
              <a:path w="2626359" h="1604645">
                <a:moveTo>
                  <a:pt x="1774305" y="1190620"/>
                </a:moveTo>
                <a:lnTo>
                  <a:pt x="1690155" y="1106471"/>
                </a:lnTo>
                <a:lnTo>
                  <a:pt x="1715988" y="1080638"/>
                </a:lnTo>
                <a:lnTo>
                  <a:pt x="1800138" y="1164787"/>
                </a:lnTo>
                <a:lnTo>
                  <a:pt x="1774305" y="1190620"/>
                </a:lnTo>
                <a:close/>
              </a:path>
              <a:path w="2626359" h="1604645">
                <a:moveTo>
                  <a:pt x="2102989" y="640984"/>
                </a:moveTo>
                <a:lnTo>
                  <a:pt x="2077156" y="666817"/>
                </a:lnTo>
                <a:lnTo>
                  <a:pt x="1993006" y="582666"/>
                </a:lnTo>
                <a:lnTo>
                  <a:pt x="2018839" y="556833"/>
                </a:lnTo>
                <a:lnTo>
                  <a:pt x="2102989" y="640984"/>
                </a:lnTo>
                <a:close/>
              </a:path>
              <a:path w="2626359" h="1604645">
                <a:moveTo>
                  <a:pt x="2212920" y="582765"/>
                </a:moveTo>
                <a:lnTo>
                  <a:pt x="2018938" y="776747"/>
                </a:lnTo>
                <a:lnTo>
                  <a:pt x="1993082" y="750891"/>
                </a:lnTo>
                <a:lnTo>
                  <a:pt x="2187064" y="556909"/>
                </a:lnTo>
                <a:lnTo>
                  <a:pt x="2212920" y="582765"/>
                </a:lnTo>
                <a:close/>
              </a:path>
              <a:path w="2626359" h="1604645">
                <a:moveTo>
                  <a:pt x="2212996" y="750990"/>
                </a:moveTo>
                <a:lnTo>
                  <a:pt x="2187163" y="776823"/>
                </a:lnTo>
                <a:lnTo>
                  <a:pt x="2103013" y="692673"/>
                </a:lnTo>
                <a:lnTo>
                  <a:pt x="2128846" y="666840"/>
                </a:lnTo>
                <a:lnTo>
                  <a:pt x="2212996" y="750990"/>
                </a:lnTo>
                <a:close/>
              </a:path>
              <a:path w="2626359" h="1604645">
                <a:moveTo>
                  <a:pt x="2516317" y="227656"/>
                </a:moveTo>
                <a:lnTo>
                  <a:pt x="2490484" y="253489"/>
                </a:lnTo>
                <a:lnTo>
                  <a:pt x="2406334" y="169339"/>
                </a:lnTo>
                <a:lnTo>
                  <a:pt x="2432167" y="143506"/>
                </a:lnTo>
                <a:lnTo>
                  <a:pt x="2516317" y="227656"/>
                </a:lnTo>
                <a:close/>
              </a:path>
              <a:path w="2626359" h="1604645">
                <a:moveTo>
                  <a:pt x="2626248" y="169438"/>
                </a:moveTo>
                <a:lnTo>
                  <a:pt x="2432266" y="363420"/>
                </a:lnTo>
                <a:lnTo>
                  <a:pt x="2406410" y="337563"/>
                </a:lnTo>
                <a:lnTo>
                  <a:pt x="2600392" y="143581"/>
                </a:lnTo>
                <a:lnTo>
                  <a:pt x="2626248" y="169438"/>
                </a:lnTo>
                <a:close/>
              </a:path>
              <a:path w="2626359" h="1604645">
                <a:moveTo>
                  <a:pt x="2626324" y="337662"/>
                </a:moveTo>
                <a:lnTo>
                  <a:pt x="2600491" y="363495"/>
                </a:lnTo>
                <a:lnTo>
                  <a:pt x="2516340" y="279345"/>
                </a:lnTo>
                <a:lnTo>
                  <a:pt x="2542173" y="253512"/>
                </a:lnTo>
                <a:lnTo>
                  <a:pt x="2626324" y="33766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9" name="object 9"/>
          <p:cNvGrpSpPr/>
          <p:nvPr/>
        </p:nvGrpSpPr>
        <p:grpSpPr>
          <a:xfrm>
            <a:off x="7181577" y="7730748"/>
            <a:ext cx="904875" cy="2011680"/>
            <a:chOff x="7181577" y="7730748"/>
            <a:chExt cx="904875" cy="2011680"/>
          </a:xfrm>
        </p:grpSpPr>
        <p:sp>
          <p:nvSpPr>
            <p:cNvPr id="10" name="object 10"/>
            <p:cNvSpPr/>
            <p:nvPr/>
          </p:nvSpPr>
          <p:spPr>
            <a:xfrm>
              <a:off x="7626586" y="7738413"/>
              <a:ext cx="460375" cy="1739264"/>
            </a:xfrm>
            <a:custGeom>
              <a:avLst/>
              <a:gdLst/>
              <a:ahLst/>
              <a:cxnLst/>
              <a:rect l="l" t="t" r="r" b="b"/>
              <a:pathLst>
                <a:path w="460375" h="1739265">
                  <a:moveTo>
                    <a:pt x="83366" y="1738921"/>
                  </a:moveTo>
                  <a:lnTo>
                    <a:pt x="48228" y="1711551"/>
                  </a:lnTo>
                  <a:lnTo>
                    <a:pt x="30603" y="1673198"/>
                  </a:lnTo>
                  <a:lnTo>
                    <a:pt x="16309" y="1608146"/>
                  </a:lnTo>
                  <a:lnTo>
                    <a:pt x="11511" y="1558449"/>
                  </a:lnTo>
                  <a:lnTo>
                    <a:pt x="0" y="20681"/>
                  </a:lnTo>
                  <a:lnTo>
                    <a:pt x="1163" y="0"/>
                  </a:lnTo>
                  <a:lnTo>
                    <a:pt x="54881" y="100734"/>
                  </a:lnTo>
                  <a:lnTo>
                    <a:pt x="73829" y="126981"/>
                  </a:lnTo>
                  <a:lnTo>
                    <a:pt x="95490" y="151052"/>
                  </a:lnTo>
                  <a:lnTo>
                    <a:pt x="128793" y="185124"/>
                  </a:lnTo>
                  <a:lnTo>
                    <a:pt x="161067" y="220117"/>
                  </a:lnTo>
                  <a:lnTo>
                    <a:pt x="192092" y="256141"/>
                  </a:lnTo>
                  <a:lnTo>
                    <a:pt x="221653" y="293309"/>
                  </a:lnTo>
                  <a:lnTo>
                    <a:pt x="250931" y="333547"/>
                  </a:lnTo>
                  <a:lnTo>
                    <a:pt x="278114" y="374742"/>
                  </a:lnTo>
                  <a:lnTo>
                    <a:pt x="303302" y="416876"/>
                  </a:lnTo>
                  <a:lnTo>
                    <a:pt x="326594" y="459931"/>
                  </a:lnTo>
                  <a:lnTo>
                    <a:pt x="348090" y="503889"/>
                  </a:lnTo>
                  <a:lnTo>
                    <a:pt x="367888" y="548732"/>
                  </a:lnTo>
                  <a:lnTo>
                    <a:pt x="386089" y="594441"/>
                  </a:lnTo>
                  <a:lnTo>
                    <a:pt x="402791" y="640997"/>
                  </a:lnTo>
                  <a:lnTo>
                    <a:pt x="418094" y="688384"/>
                  </a:lnTo>
                  <a:lnTo>
                    <a:pt x="432432" y="741174"/>
                  </a:lnTo>
                  <a:lnTo>
                    <a:pt x="443827" y="794431"/>
                  </a:lnTo>
                  <a:lnTo>
                    <a:pt x="452222" y="848103"/>
                  </a:lnTo>
                  <a:lnTo>
                    <a:pt x="457561" y="902138"/>
                  </a:lnTo>
                  <a:lnTo>
                    <a:pt x="459788" y="956485"/>
                  </a:lnTo>
                  <a:lnTo>
                    <a:pt x="459474" y="1006922"/>
                  </a:lnTo>
                  <a:lnTo>
                    <a:pt x="456872" y="1056459"/>
                  </a:lnTo>
                  <a:lnTo>
                    <a:pt x="451986" y="1105095"/>
                  </a:lnTo>
                  <a:lnTo>
                    <a:pt x="444818" y="1152827"/>
                  </a:lnTo>
                  <a:lnTo>
                    <a:pt x="435372" y="1199656"/>
                  </a:lnTo>
                  <a:lnTo>
                    <a:pt x="423652" y="1245578"/>
                  </a:lnTo>
                  <a:lnTo>
                    <a:pt x="409662" y="1290594"/>
                  </a:lnTo>
                  <a:lnTo>
                    <a:pt x="393404" y="1334700"/>
                  </a:lnTo>
                  <a:lnTo>
                    <a:pt x="374882" y="1377896"/>
                  </a:lnTo>
                  <a:lnTo>
                    <a:pt x="354099" y="1420180"/>
                  </a:lnTo>
                  <a:lnTo>
                    <a:pt x="331060" y="1461550"/>
                  </a:lnTo>
                  <a:lnTo>
                    <a:pt x="305767" y="1502006"/>
                  </a:lnTo>
                  <a:lnTo>
                    <a:pt x="278224" y="1541545"/>
                  </a:lnTo>
                  <a:lnTo>
                    <a:pt x="248434" y="1580166"/>
                  </a:lnTo>
                  <a:lnTo>
                    <a:pt x="216401" y="1617868"/>
                  </a:lnTo>
                  <a:lnTo>
                    <a:pt x="182129" y="1654648"/>
                  </a:lnTo>
                  <a:lnTo>
                    <a:pt x="134463" y="1698783"/>
                  </a:lnTo>
                  <a:lnTo>
                    <a:pt x="109343" y="1719352"/>
                  </a:lnTo>
                  <a:lnTo>
                    <a:pt x="83366" y="1738921"/>
                  </a:lnTo>
                  <a:close/>
                </a:path>
              </a:pathLst>
            </a:custGeom>
            <a:solidFill>
              <a:srgbClr val="58953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181577" y="7730748"/>
              <a:ext cx="459105" cy="1765300"/>
            </a:xfrm>
            <a:custGeom>
              <a:avLst/>
              <a:gdLst/>
              <a:ahLst/>
              <a:cxnLst/>
              <a:rect l="l" t="t" r="r" b="b"/>
              <a:pathLst>
                <a:path w="459104" h="1765300">
                  <a:moveTo>
                    <a:pt x="423600" y="1765113"/>
                  </a:moveTo>
                  <a:lnTo>
                    <a:pt x="413743" y="1765113"/>
                  </a:lnTo>
                  <a:lnTo>
                    <a:pt x="388459" y="1745198"/>
                  </a:lnTo>
                  <a:lnTo>
                    <a:pt x="339519" y="1703709"/>
                  </a:lnTo>
                  <a:lnTo>
                    <a:pt x="279249" y="1644638"/>
                  </a:lnTo>
                  <a:lnTo>
                    <a:pt x="244262" y="1606139"/>
                  </a:lnTo>
                  <a:lnTo>
                    <a:pt x="211184" y="1566419"/>
                  </a:lnTo>
                  <a:lnTo>
                    <a:pt x="180100" y="1525426"/>
                  </a:lnTo>
                  <a:lnTo>
                    <a:pt x="151091" y="1483105"/>
                  </a:lnTo>
                  <a:lnTo>
                    <a:pt x="124241" y="1439405"/>
                  </a:lnTo>
                  <a:lnTo>
                    <a:pt x="99632" y="1394272"/>
                  </a:lnTo>
                  <a:lnTo>
                    <a:pt x="77347" y="1347653"/>
                  </a:lnTo>
                  <a:lnTo>
                    <a:pt x="57469" y="1299495"/>
                  </a:lnTo>
                  <a:lnTo>
                    <a:pt x="40081" y="1249745"/>
                  </a:lnTo>
                  <a:lnTo>
                    <a:pt x="22633" y="1164366"/>
                  </a:lnTo>
                  <a:lnTo>
                    <a:pt x="14501" y="1106664"/>
                  </a:lnTo>
                  <a:lnTo>
                    <a:pt x="7599" y="1046279"/>
                  </a:lnTo>
                  <a:lnTo>
                    <a:pt x="2556" y="988703"/>
                  </a:lnTo>
                  <a:lnTo>
                    <a:pt x="0" y="939431"/>
                  </a:lnTo>
                  <a:lnTo>
                    <a:pt x="557" y="903956"/>
                  </a:lnTo>
                  <a:lnTo>
                    <a:pt x="5094" y="852346"/>
                  </a:lnTo>
                  <a:lnTo>
                    <a:pt x="11523" y="801277"/>
                  </a:lnTo>
                  <a:lnTo>
                    <a:pt x="19890" y="750761"/>
                  </a:lnTo>
                  <a:lnTo>
                    <a:pt x="30240" y="700810"/>
                  </a:lnTo>
                  <a:lnTo>
                    <a:pt x="42620" y="651438"/>
                  </a:lnTo>
                  <a:lnTo>
                    <a:pt x="57075" y="602657"/>
                  </a:lnTo>
                  <a:lnTo>
                    <a:pt x="73652" y="554480"/>
                  </a:lnTo>
                  <a:lnTo>
                    <a:pt x="92398" y="506920"/>
                  </a:lnTo>
                  <a:lnTo>
                    <a:pt x="113357" y="459988"/>
                  </a:lnTo>
                  <a:lnTo>
                    <a:pt x="136577" y="413699"/>
                  </a:lnTo>
                  <a:lnTo>
                    <a:pt x="160368" y="371597"/>
                  </a:lnTo>
                  <a:lnTo>
                    <a:pt x="185658" y="330687"/>
                  </a:lnTo>
                  <a:lnTo>
                    <a:pt x="212511" y="291034"/>
                  </a:lnTo>
                  <a:lnTo>
                    <a:pt x="240995" y="252702"/>
                  </a:lnTo>
                  <a:lnTo>
                    <a:pt x="271174" y="215753"/>
                  </a:lnTo>
                  <a:lnTo>
                    <a:pt x="303114" y="180253"/>
                  </a:lnTo>
                  <a:lnTo>
                    <a:pt x="336882" y="146266"/>
                  </a:lnTo>
                  <a:lnTo>
                    <a:pt x="398336" y="91029"/>
                  </a:lnTo>
                  <a:lnTo>
                    <a:pt x="410209" y="78944"/>
                  </a:lnTo>
                  <a:lnTo>
                    <a:pt x="435156" y="36817"/>
                  </a:lnTo>
                  <a:lnTo>
                    <a:pt x="439567" y="5503"/>
                  </a:lnTo>
                  <a:lnTo>
                    <a:pt x="443953" y="0"/>
                  </a:lnTo>
                  <a:lnTo>
                    <a:pt x="446615" y="4422"/>
                  </a:lnTo>
                  <a:lnTo>
                    <a:pt x="458689" y="1542956"/>
                  </a:lnTo>
                  <a:lnTo>
                    <a:pt x="443421" y="1666054"/>
                  </a:lnTo>
                  <a:lnTo>
                    <a:pt x="432613" y="1728610"/>
                  </a:lnTo>
                  <a:lnTo>
                    <a:pt x="424733" y="1756366"/>
                  </a:lnTo>
                  <a:lnTo>
                    <a:pt x="423600" y="1765113"/>
                  </a:lnTo>
                  <a:close/>
                </a:path>
              </a:pathLst>
            </a:custGeom>
            <a:solidFill>
              <a:srgbClr val="6BAB4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7594927" y="9243042"/>
              <a:ext cx="114300" cy="499109"/>
            </a:xfrm>
            <a:custGeom>
              <a:avLst/>
              <a:gdLst/>
              <a:ahLst/>
              <a:cxnLst/>
              <a:rect l="l" t="t" r="r" b="b"/>
              <a:pathLst>
                <a:path w="114300" h="499109">
                  <a:moveTo>
                    <a:pt x="84569" y="498954"/>
                  </a:moveTo>
                  <a:lnTo>
                    <a:pt x="77965" y="498954"/>
                  </a:lnTo>
                  <a:lnTo>
                    <a:pt x="71229" y="494948"/>
                  </a:lnTo>
                  <a:lnTo>
                    <a:pt x="38005" y="483410"/>
                  </a:lnTo>
                  <a:lnTo>
                    <a:pt x="31867" y="479833"/>
                  </a:lnTo>
                  <a:lnTo>
                    <a:pt x="29841" y="472967"/>
                  </a:lnTo>
                  <a:lnTo>
                    <a:pt x="29668" y="436647"/>
                  </a:lnTo>
                  <a:lnTo>
                    <a:pt x="26560" y="391704"/>
                  </a:lnTo>
                  <a:lnTo>
                    <a:pt x="21511" y="347171"/>
                  </a:lnTo>
                  <a:lnTo>
                    <a:pt x="13395" y="303053"/>
                  </a:lnTo>
                  <a:lnTo>
                    <a:pt x="0" y="256111"/>
                  </a:lnTo>
                  <a:lnTo>
                    <a:pt x="0" y="251688"/>
                  </a:lnTo>
                  <a:lnTo>
                    <a:pt x="24318" y="158487"/>
                  </a:lnTo>
                  <a:lnTo>
                    <a:pt x="34170" y="84617"/>
                  </a:lnTo>
                  <a:lnTo>
                    <a:pt x="38526" y="23132"/>
                  </a:lnTo>
                  <a:lnTo>
                    <a:pt x="40542" y="8447"/>
                  </a:lnTo>
                  <a:lnTo>
                    <a:pt x="43861" y="0"/>
                  </a:lnTo>
                  <a:lnTo>
                    <a:pt x="43861" y="28500"/>
                  </a:lnTo>
                  <a:lnTo>
                    <a:pt x="51254" y="99512"/>
                  </a:lnTo>
                  <a:lnTo>
                    <a:pt x="66925" y="169676"/>
                  </a:lnTo>
                  <a:lnTo>
                    <a:pt x="83386" y="205793"/>
                  </a:lnTo>
                  <a:lnTo>
                    <a:pt x="114138" y="234293"/>
                  </a:lnTo>
                  <a:lnTo>
                    <a:pt x="104818" y="249951"/>
                  </a:lnTo>
                  <a:lnTo>
                    <a:pt x="96495" y="266019"/>
                  </a:lnTo>
                  <a:lnTo>
                    <a:pt x="90132" y="282906"/>
                  </a:lnTo>
                  <a:lnTo>
                    <a:pt x="86786" y="300827"/>
                  </a:lnTo>
                  <a:lnTo>
                    <a:pt x="82275" y="339164"/>
                  </a:lnTo>
                  <a:lnTo>
                    <a:pt x="82351" y="453010"/>
                  </a:lnTo>
                  <a:lnTo>
                    <a:pt x="85653" y="489127"/>
                  </a:lnTo>
                  <a:lnTo>
                    <a:pt x="84569" y="498954"/>
                  </a:lnTo>
                  <a:close/>
                </a:path>
              </a:pathLst>
            </a:custGeom>
            <a:solidFill>
              <a:srgbClr val="C2BEB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object 13"/>
          <p:cNvSpPr/>
          <p:nvPr/>
        </p:nvSpPr>
        <p:spPr>
          <a:xfrm>
            <a:off x="11198125" y="8659173"/>
            <a:ext cx="1198245" cy="610870"/>
          </a:xfrm>
          <a:custGeom>
            <a:avLst/>
            <a:gdLst/>
            <a:ahLst/>
            <a:cxnLst/>
            <a:rect l="l" t="t" r="r" b="b"/>
            <a:pathLst>
              <a:path w="1198245" h="610870">
                <a:moveTo>
                  <a:pt x="228967" y="607576"/>
                </a:moveTo>
                <a:lnTo>
                  <a:pt x="23349" y="605569"/>
                </a:lnTo>
                <a:lnTo>
                  <a:pt x="14392" y="605569"/>
                </a:lnTo>
                <a:lnTo>
                  <a:pt x="13738" y="604214"/>
                </a:lnTo>
                <a:lnTo>
                  <a:pt x="33350" y="566024"/>
                </a:lnTo>
                <a:lnTo>
                  <a:pt x="52121" y="563549"/>
                </a:lnTo>
                <a:lnTo>
                  <a:pt x="59547" y="561966"/>
                </a:lnTo>
                <a:lnTo>
                  <a:pt x="89322" y="538333"/>
                </a:lnTo>
                <a:lnTo>
                  <a:pt x="91385" y="532864"/>
                </a:lnTo>
                <a:lnTo>
                  <a:pt x="92040" y="526693"/>
                </a:lnTo>
                <a:lnTo>
                  <a:pt x="92744" y="520521"/>
                </a:lnTo>
                <a:lnTo>
                  <a:pt x="95512" y="440240"/>
                </a:lnTo>
                <a:lnTo>
                  <a:pt x="95366" y="367242"/>
                </a:lnTo>
                <a:lnTo>
                  <a:pt x="95149" y="310687"/>
                </a:lnTo>
                <a:lnTo>
                  <a:pt x="94864" y="255834"/>
                </a:lnTo>
                <a:lnTo>
                  <a:pt x="94371" y="185351"/>
                </a:lnTo>
                <a:lnTo>
                  <a:pt x="93887" y="134129"/>
                </a:lnTo>
                <a:lnTo>
                  <a:pt x="93325" y="95359"/>
                </a:lnTo>
                <a:lnTo>
                  <a:pt x="74579" y="54391"/>
                </a:lnTo>
                <a:lnTo>
                  <a:pt x="5013" y="39507"/>
                </a:lnTo>
                <a:lnTo>
                  <a:pt x="0" y="37155"/>
                </a:lnTo>
                <a:lnTo>
                  <a:pt x="270" y="31830"/>
                </a:lnTo>
                <a:lnTo>
                  <a:pt x="4730" y="21274"/>
                </a:lnTo>
                <a:lnTo>
                  <a:pt x="6793" y="15805"/>
                </a:lnTo>
                <a:lnTo>
                  <a:pt x="10265" y="10536"/>
                </a:lnTo>
                <a:lnTo>
                  <a:pt x="16505" y="1404"/>
                </a:lnTo>
                <a:lnTo>
                  <a:pt x="19927" y="0"/>
                </a:lnTo>
                <a:lnTo>
                  <a:pt x="24758" y="702"/>
                </a:lnTo>
                <a:lnTo>
                  <a:pt x="52426" y="1838"/>
                </a:lnTo>
                <a:lnTo>
                  <a:pt x="350675" y="2062"/>
                </a:lnTo>
                <a:lnTo>
                  <a:pt x="395378" y="6874"/>
                </a:lnTo>
                <a:lnTo>
                  <a:pt x="462162" y="25388"/>
                </a:lnTo>
                <a:lnTo>
                  <a:pt x="500368" y="44969"/>
                </a:lnTo>
                <a:lnTo>
                  <a:pt x="262256" y="44969"/>
                </a:lnTo>
                <a:lnTo>
                  <a:pt x="241897" y="45045"/>
                </a:lnTo>
                <a:lnTo>
                  <a:pt x="200548" y="52514"/>
                </a:lnTo>
                <a:lnTo>
                  <a:pt x="192786" y="76919"/>
                </a:lnTo>
                <a:lnTo>
                  <a:pt x="193490" y="490365"/>
                </a:lnTo>
                <a:lnTo>
                  <a:pt x="203442" y="527621"/>
                </a:lnTo>
                <a:lnTo>
                  <a:pt x="236113" y="550576"/>
                </a:lnTo>
                <a:lnTo>
                  <a:pt x="275941" y="559276"/>
                </a:lnTo>
                <a:lnTo>
                  <a:pt x="309025" y="562364"/>
                </a:lnTo>
                <a:lnTo>
                  <a:pt x="470040" y="562364"/>
                </a:lnTo>
                <a:lnTo>
                  <a:pt x="454758" y="570891"/>
                </a:lnTo>
                <a:lnTo>
                  <a:pt x="411326" y="587887"/>
                </a:lnTo>
                <a:lnTo>
                  <a:pt x="365191" y="599347"/>
                </a:lnTo>
                <a:lnTo>
                  <a:pt x="309483" y="606221"/>
                </a:lnTo>
                <a:lnTo>
                  <a:pt x="228967" y="607576"/>
                </a:lnTo>
                <a:close/>
              </a:path>
              <a:path w="1198245" h="610870">
                <a:moveTo>
                  <a:pt x="350675" y="2062"/>
                </a:moveTo>
                <a:lnTo>
                  <a:pt x="107138" y="2062"/>
                </a:lnTo>
                <a:lnTo>
                  <a:pt x="298322" y="695"/>
                </a:lnTo>
                <a:lnTo>
                  <a:pt x="325989" y="702"/>
                </a:lnTo>
                <a:lnTo>
                  <a:pt x="350675" y="2062"/>
                </a:lnTo>
                <a:close/>
              </a:path>
              <a:path w="1198245" h="610870">
                <a:moveTo>
                  <a:pt x="470040" y="562364"/>
                </a:moveTo>
                <a:lnTo>
                  <a:pt x="309025" y="562364"/>
                </a:lnTo>
                <a:lnTo>
                  <a:pt x="327952" y="561966"/>
                </a:lnTo>
                <a:lnTo>
                  <a:pt x="346653" y="559987"/>
                </a:lnTo>
                <a:lnTo>
                  <a:pt x="405131" y="543394"/>
                </a:lnTo>
                <a:lnTo>
                  <a:pt x="439417" y="522246"/>
                </a:lnTo>
                <a:lnTo>
                  <a:pt x="468418" y="494013"/>
                </a:lnTo>
                <a:lnTo>
                  <a:pt x="492457" y="459407"/>
                </a:lnTo>
                <a:lnTo>
                  <a:pt x="517115" y="399084"/>
                </a:lnTo>
                <a:lnTo>
                  <a:pt x="526827" y="334621"/>
                </a:lnTo>
                <a:lnTo>
                  <a:pt x="526978" y="333516"/>
                </a:lnTo>
                <a:lnTo>
                  <a:pt x="526349" y="276022"/>
                </a:lnTo>
                <a:lnTo>
                  <a:pt x="515907" y="219016"/>
                </a:lnTo>
                <a:lnTo>
                  <a:pt x="486997" y="154415"/>
                </a:lnTo>
                <a:lnTo>
                  <a:pt x="440423" y="101103"/>
                </a:lnTo>
                <a:lnTo>
                  <a:pt x="400684" y="74247"/>
                </a:lnTo>
                <a:lnTo>
                  <a:pt x="345171" y="54508"/>
                </a:lnTo>
                <a:lnTo>
                  <a:pt x="302841" y="47415"/>
                </a:lnTo>
                <a:lnTo>
                  <a:pt x="262256" y="44969"/>
                </a:lnTo>
                <a:lnTo>
                  <a:pt x="500368" y="44969"/>
                </a:lnTo>
                <a:lnTo>
                  <a:pt x="545380" y="78939"/>
                </a:lnTo>
                <a:lnTo>
                  <a:pt x="589796" y="133903"/>
                </a:lnTo>
                <a:lnTo>
                  <a:pt x="618788" y="200758"/>
                </a:lnTo>
                <a:lnTo>
                  <a:pt x="629060" y="255834"/>
                </a:lnTo>
                <a:lnTo>
                  <a:pt x="630365" y="274272"/>
                </a:lnTo>
                <a:lnTo>
                  <a:pt x="630274" y="292578"/>
                </a:lnTo>
                <a:lnTo>
                  <a:pt x="628579" y="310687"/>
                </a:lnTo>
                <a:lnTo>
                  <a:pt x="625795" y="342374"/>
                </a:lnTo>
                <a:lnTo>
                  <a:pt x="611453" y="404016"/>
                </a:lnTo>
                <a:lnTo>
                  <a:pt x="585714" y="457471"/>
                </a:lnTo>
                <a:lnTo>
                  <a:pt x="552703" y="500672"/>
                </a:lnTo>
                <a:lnTo>
                  <a:pt x="495351" y="548241"/>
                </a:lnTo>
                <a:lnTo>
                  <a:pt x="470040" y="562364"/>
                </a:lnTo>
                <a:close/>
              </a:path>
              <a:path w="1198245" h="610870">
                <a:moveTo>
                  <a:pt x="1103012" y="567736"/>
                </a:moveTo>
                <a:lnTo>
                  <a:pt x="702251" y="567736"/>
                </a:lnTo>
                <a:lnTo>
                  <a:pt x="712859" y="567029"/>
                </a:lnTo>
                <a:lnTo>
                  <a:pt x="723147" y="565165"/>
                </a:lnTo>
                <a:lnTo>
                  <a:pt x="758724" y="548120"/>
                </a:lnTo>
                <a:lnTo>
                  <a:pt x="761380" y="538935"/>
                </a:lnTo>
                <a:lnTo>
                  <a:pt x="763324" y="527740"/>
                </a:lnTo>
                <a:lnTo>
                  <a:pt x="764852" y="516657"/>
                </a:lnTo>
                <a:lnTo>
                  <a:pt x="765852" y="505575"/>
                </a:lnTo>
                <a:lnTo>
                  <a:pt x="766211" y="494379"/>
                </a:lnTo>
                <a:lnTo>
                  <a:pt x="766835" y="269543"/>
                </a:lnTo>
                <a:lnTo>
                  <a:pt x="766944" y="237982"/>
                </a:lnTo>
                <a:lnTo>
                  <a:pt x="768078" y="130974"/>
                </a:lnTo>
                <a:lnTo>
                  <a:pt x="768153" y="103903"/>
                </a:lnTo>
                <a:lnTo>
                  <a:pt x="767777" y="95328"/>
                </a:lnTo>
                <a:lnTo>
                  <a:pt x="756247" y="58335"/>
                </a:lnTo>
                <a:lnTo>
                  <a:pt x="685795" y="41846"/>
                </a:lnTo>
                <a:lnTo>
                  <a:pt x="680310" y="41143"/>
                </a:lnTo>
                <a:lnTo>
                  <a:pt x="678901" y="38434"/>
                </a:lnTo>
                <a:lnTo>
                  <a:pt x="695709" y="752"/>
                </a:lnTo>
                <a:lnTo>
                  <a:pt x="701647" y="2057"/>
                </a:lnTo>
                <a:lnTo>
                  <a:pt x="705774" y="2759"/>
                </a:lnTo>
                <a:lnTo>
                  <a:pt x="722176" y="4491"/>
                </a:lnTo>
                <a:lnTo>
                  <a:pt x="738370" y="5023"/>
                </a:lnTo>
                <a:lnTo>
                  <a:pt x="997107" y="5023"/>
                </a:lnTo>
                <a:lnTo>
                  <a:pt x="1022417" y="7034"/>
                </a:lnTo>
                <a:lnTo>
                  <a:pt x="1050062" y="13089"/>
                </a:lnTo>
                <a:lnTo>
                  <a:pt x="1076434" y="23387"/>
                </a:lnTo>
                <a:lnTo>
                  <a:pt x="1101223" y="38434"/>
                </a:lnTo>
                <a:lnTo>
                  <a:pt x="1111728" y="46669"/>
                </a:lnTo>
                <a:lnTo>
                  <a:pt x="905807" y="46669"/>
                </a:lnTo>
                <a:lnTo>
                  <a:pt x="893427" y="47128"/>
                </a:lnTo>
                <a:lnTo>
                  <a:pt x="881048" y="48871"/>
                </a:lnTo>
                <a:lnTo>
                  <a:pt x="870732" y="50978"/>
                </a:lnTo>
                <a:lnTo>
                  <a:pt x="866605" y="55745"/>
                </a:lnTo>
                <a:lnTo>
                  <a:pt x="866568" y="67058"/>
                </a:lnTo>
                <a:lnTo>
                  <a:pt x="864601" y="120646"/>
                </a:lnTo>
                <a:lnTo>
                  <a:pt x="864492" y="121475"/>
                </a:lnTo>
                <a:lnTo>
                  <a:pt x="863889" y="136574"/>
                </a:lnTo>
                <a:lnTo>
                  <a:pt x="863828" y="152433"/>
                </a:lnTo>
                <a:lnTo>
                  <a:pt x="864242" y="166755"/>
                </a:lnTo>
                <a:lnTo>
                  <a:pt x="865132" y="180814"/>
                </a:lnTo>
                <a:lnTo>
                  <a:pt x="865196" y="256698"/>
                </a:lnTo>
                <a:lnTo>
                  <a:pt x="865951" y="258053"/>
                </a:lnTo>
                <a:lnTo>
                  <a:pt x="876267" y="258053"/>
                </a:lnTo>
                <a:lnTo>
                  <a:pt x="1075515" y="258479"/>
                </a:lnTo>
                <a:lnTo>
                  <a:pt x="1067493" y="262669"/>
                </a:lnTo>
                <a:lnTo>
                  <a:pt x="1063366" y="264074"/>
                </a:lnTo>
                <a:lnTo>
                  <a:pt x="1062662" y="267486"/>
                </a:lnTo>
                <a:lnTo>
                  <a:pt x="1066788" y="268138"/>
                </a:lnTo>
                <a:lnTo>
                  <a:pt x="1070210" y="269543"/>
                </a:lnTo>
                <a:lnTo>
                  <a:pt x="1091722" y="276594"/>
                </a:lnTo>
                <a:lnTo>
                  <a:pt x="1108650" y="283504"/>
                </a:lnTo>
                <a:lnTo>
                  <a:pt x="1124927" y="291825"/>
                </a:lnTo>
                <a:lnTo>
                  <a:pt x="1140360" y="301756"/>
                </a:lnTo>
                <a:lnTo>
                  <a:pt x="1142086" y="303210"/>
                </a:lnTo>
                <a:lnTo>
                  <a:pt x="865851" y="303210"/>
                </a:lnTo>
                <a:lnTo>
                  <a:pt x="864492" y="306572"/>
                </a:lnTo>
                <a:lnTo>
                  <a:pt x="864524" y="457416"/>
                </a:lnTo>
                <a:lnTo>
                  <a:pt x="866505" y="504816"/>
                </a:lnTo>
                <a:lnTo>
                  <a:pt x="891762" y="550136"/>
                </a:lnTo>
                <a:lnTo>
                  <a:pt x="942473" y="561640"/>
                </a:lnTo>
                <a:lnTo>
                  <a:pt x="974447" y="562418"/>
                </a:lnTo>
                <a:lnTo>
                  <a:pt x="1111095" y="562418"/>
                </a:lnTo>
                <a:lnTo>
                  <a:pt x="1103012" y="567736"/>
                </a:lnTo>
                <a:close/>
              </a:path>
              <a:path w="1198245" h="610870">
                <a:moveTo>
                  <a:pt x="997107" y="5023"/>
                </a:moveTo>
                <a:lnTo>
                  <a:pt x="738370" y="5023"/>
                </a:lnTo>
                <a:lnTo>
                  <a:pt x="938062" y="4195"/>
                </a:lnTo>
                <a:lnTo>
                  <a:pt x="993871" y="4766"/>
                </a:lnTo>
                <a:lnTo>
                  <a:pt x="997107" y="5023"/>
                </a:lnTo>
                <a:close/>
              </a:path>
              <a:path w="1198245" h="610870">
                <a:moveTo>
                  <a:pt x="1075515" y="258479"/>
                </a:moveTo>
                <a:lnTo>
                  <a:pt x="927986" y="258479"/>
                </a:lnTo>
                <a:lnTo>
                  <a:pt x="963465" y="257756"/>
                </a:lnTo>
                <a:lnTo>
                  <a:pt x="991103" y="255293"/>
                </a:lnTo>
                <a:lnTo>
                  <a:pt x="1038106" y="225954"/>
                </a:lnTo>
                <a:lnTo>
                  <a:pt x="1055391" y="180814"/>
                </a:lnTo>
                <a:lnTo>
                  <a:pt x="1056489" y="166755"/>
                </a:lnTo>
                <a:lnTo>
                  <a:pt x="1056377" y="151667"/>
                </a:lnTo>
                <a:lnTo>
                  <a:pt x="1046811" y="110587"/>
                </a:lnTo>
                <a:lnTo>
                  <a:pt x="1019247" y="75733"/>
                </a:lnTo>
                <a:lnTo>
                  <a:pt x="979378" y="55745"/>
                </a:lnTo>
                <a:lnTo>
                  <a:pt x="930566" y="47516"/>
                </a:lnTo>
                <a:lnTo>
                  <a:pt x="905807" y="46669"/>
                </a:lnTo>
                <a:lnTo>
                  <a:pt x="1111728" y="46669"/>
                </a:lnTo>
                <a:lnTo>
                  <a:pt x="1136468" y="77254"/>
                </a:lnTo>
                <a:lnTo>
                  <a:pt x="1149810" y="114337"/>
                </a:lnTo>
                <a:lnTo>
                  <a:pt x="1152102" y="138752"/>
                </a:lnTo>
                <a:lnTo>
                  <a:pt x="1152054" y="149761"/>
                </a:lnTo>
                <a:lnTo>
                  <a:pt x="1141833" y="190623"/>
                </a:lnTo>
                <a:lnTo>
                  <a:pt x="1120611" y="223833"/>
                </a:lnTo>
                <a:lnTo>
                  <a:pt x="1087515" y="251605"/>
                </a:lnTo>
                <a:lnTo>
                  <a:pt x="1077662" y="257358"/>
                </a:lnTo>
                <a:lnTo>
                  <a:pt x="1075515" y="258479"/>
                </a:lnTo>
                <a:close/>
              </a:path>
              <a:path w="1198245" h="610870">
                <a:moveTo>
                  <a:pt x="1111095" y="562418"/>
                </a:moveTo>
                <a:lnTo>
                  <a:pt x="974447" y="562418"/>
                </a:lnTo>
                <a:lnTo>
                  <a:pt x="987292" y="562356"/>
                </a:lnTo>
                <a:lnTo>
                  <a:pt x="999910" y="560680"/>
                </a:lnTo>
                <a:lnTo>
                  <a:pt x="1045770" y="543000"/>
                </a:lnTo>
                <a:lnTo>
                  <a:pt x="1077469" y="511115"/>
                </a:lnTo>
                <a:lnTo>
                  <a:pt x="1088025" y="489763"/>
                </a:lnTo>
                <a:lnTo>
                  <a:pt x="1088780" y="489262"/>
                </a:lnTo>
                <a:lnTo>
                  <a:pt x="1094131" y="472159"/>
                </a:lnTo>
                <a:lnTo>
                  <a:pt x="1097020" y="454797"/>
                </a:lnTo>
                <a:lnTo>
                  <a:pt x="1097852" y="437182"/>
                </a:lnTo>
                <a:lnTo>
                  <a:pt x="1097033" y="419317"/>
                </a:lnTo>
                <a:lnTo>
                  <a:pt x="1079313" y="366573"/>
                </a:lnTo>
                <a:lnTo>
                  <a:pt x="1049814" y="335658"/>
                </a:lnTo>
                <a:lnTo>
                  <a:pt x="1008913" y="315105"/>
                </a:lnTo>
                <a:lnTo>
                  <a:pt x="942241" y="303913"/>
                </a:lnTo>
                <a:lnTo>
                  <a:pt x="877576" y="303210"/>
                </a:lnTo>
                <a:lnTo>
                  <a:pt x="1142086" y="303210"/>
                </a:lnTo>
                <a:lnTo>
                  <a:pt x="1178159" y="340058"/>
                </a:lnTo>
                <a:lnTo>
                  <a:pt x="1197426" y="390215"/>
                </a:lnTo>
                <a:lnTo>
                  <a:pt x="1198130" y="394329"/>
                </a:lnTo>
                <a:lnTo>
                  <a:pt x="1198029" y="402207"/>
                </a:lnTo>
                <a:lnTo>
                  <a:pt x="1197997" y="409304"/>
                </a:lnTo>
                <a:lnTo>
                  <a:pt x="1197777" y="416193"/>
                </a:lnTo>
                <a:lnTo>
                  <a:pt x="1197179" y="422952"/>
                </a:lnTo>
                <a:lnTo>
                  <a:pt x="1196016" y="429653"/>
                </a:lnTo>
                <a:lnTo>
                  <a:pt x="1192462" y="457416"/>
                </a:lnTo>
                <a:lnTo>
                  <a:pt x="1184007" y="483128"/>
                </a:lnTo>
                <a:lnTo>
                  <a:pt x="1170901" y="506789"/>
                </a:lnTo>
                <a:lnTo>
                  <a:pt x="1153392" y="528399"/>
                </a:lnTo>
                <a:lnTo>
                  <a:pt x="1128203" y="551160"/>
                </a:lnTo>
                <a:lnTo>
                  <a:pt x="1111095" y="562418"/>
                </a:lnTo>
                <a:close/>
              </a:path>
              <a:path w="1198245" h="610870">
                <a:moveTo>
                  <a:pt x="678901" y="609633"/>
                </a:moveTo>
                <a:lnTo>
                  <a:pt x="676838" y="606823"/>
                </a:lnTo>
                <a:lnTo>
                  <a:pt x="678196" y="598594"/>
                </a:lnTo>
                <a:lnTo>
                  <a:pt x="679354" y="592422"/>
                </a:lnTo>
                <a:lnTo>
                  <a:pt x="681618" y="585549"/>
                </a:lnTo>
                <a:lnTo>
                  <a:pt x="684386" y="579377"/>
                </a:lnTo>
                <a:lnTo>
                  <a:pt x="685636" y="575596"/>
                </a:lnTo>
                <a:lnTo>
                  <a:pt x="687932" y="572617"/>
                </a:lnTo>
                <a:lnTo>
                  <a:pt x="694617" y="568261"/>
                </a:lnTo>
                <a:lnTo>
                  <a:pt x="698275" y="567360"/>
                </a:lnTo>
                <a:lnTo>
                  <a:pt x="702251" y="567736"/>
                </a:lnTo>
                <a:lnTo>
                  <a:pt x="1103012" y="567736"/>
                </a:lnTo>
                <a:lnTo>
                  <a:pt x="1038556" y="595634"/>
                </a:lnTo>
                <a:lnTo>
                  <a:pt x="1000796" y="604270"/>
                </a:lnTo>
                <a:lnTo>
                  <a:pt x="968863" y="608629"/>
                </a:lnTo>
                <a:lnTo>
                  <a:pt x="687154" y="608629"/>
                </a:lnTo>
                <a:lnTo>
                  <a:pt x="678901" y="609633"/>
                </a:lnTo>
                <a:close/>
              </a:path>
              <a:path w="1198245" h="610870">
                <a:moveTo>
                  <a:pt x="918469" y="610771"/>
                </a:moveTo>
                <a:lnTo>
                  <a:pt x="849221" y="610660"/>
                </a:lnTo>
                <a:lnTo>
                  <a:pt x="687154" y="608629"/>
                </a:lnTo>
                <a:lnTo>
                  <a:pt x="968863" y="608629"/>
                </a:lnTo>
                <a:lnTo>
                  <a:pt x="962922" y="609332"/>
                </a:lnTo>
                <a:lnTo>
                  <a:pt x="918469" y="610771"/>
                </a:lnTo>
                <a:close/>
              </a:path>
            </a:pathLst>
          </a:custGeom>
          <a:solidFill>
            <a:srgbClr val="C2BEBE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64330" y="8863402"/>
            <a:ext cx="2722850" cy="644929"/>
          </a:xfrm>
          <a:prstGeom prst="rect">
            <a:avLst/>
          </a:prstGeom>
        </p:spPr>
      </p:pic>
      <p:grpSp>
        <p:nvGrpSpPr>
          <p:cNvPr id="15" name="object 15"/>
          <p:cNvGrpSpPr/>
          <p:nvPr/>
        </p:nvGrpSpPr>
        <p:grpSpPr>
          <a:xfrm>
            <a:off x="4180907" y="4661658"/>
            <a:ext cx="1770380" cy="1576070"/>
            <a:chOff x="4180907" y="4661658"/>
            <a:chExt cx="1770380" cy="1576070"/>
          </a:xfrm>
        </p:grpSpPr>
        <p:sp>
          <p:nvSpPr>
            <p:cNvPr id="16" name="object 16"/>
            <p:cNvSpPr/>
            <p:nvPr/>
          </p:nvSpPr>
          <p:spPr>
            <a:xfrm>
              <a:off x="4907796" y="5289992"/>
              <a:ext cx="316230" cy="316865"/>
            </a:xfrm>
            <a:custGeom>
              <a:avLst/>
              <a:gdLst/>
              <a:ahLst/>
              <a:cxnLst/>
              <a:rect l="l" t="t" r="r" b="b"/>
              <a:pathLst>
                <a:path w="316229" h="316864">
                  <a:moveTo>
                    <a:pt x="158029" y="316416"/>
                  </a:moveTo>
                  <a:lnTo>
                    <a:pt x="119621" y="311673"/>
                  </a:lnTo>
                  <a:lnTo>
                    <a:pt x="83533" y="297736"/>
                  </a:lnTo>
                  <a:lnTo>
                    <a:pt x="51909" y="275439"/>
                  </a:lnTo>
                  <a:lnTo>
                    <a:pt x="26632" y="246103"/>
                  </a:lnTo>
                  <a:lnTo>
                    <a:pt x="9233" y="211498"/>
                  </a:lnTo>
                  <a:lnTo>
                    <a:pt x="759" y="173715"/>
                  </a:lnTo>
                  <a:lnTo>
                    <a:pt x="0" y="158207"/>
                  </a:lnTo>
                  <a:lnTo>
                    <a:pt x="189" y="150435"/>
                  </a:lnTo>
                  <a:lnTo>
                    <a:pt x="6802" y="112282"/>
                  </a:lnTo>
                  <a:lnTo>
                    <a:pt x="22477" y="76880"/>
                  </a:lnTo>
                  <a:lnTo>
                    <a:pt x="46285" y="46338"/>
                  </a:lnTo>
                  <a:lnTo>
                    <a:pt x="76793" y="22502"/>
                  </a:lnTo>
                  <a:lnTo>
                    <a:pt x="112155" y="6810"/>
                  </a:lnTo>
                  <a:lnTo>
                    <a:pt x="150265" y="189"/>
                  </a:lnTo>
                  <a:lnTo>
                    <a:pt x="158029" y="0"/>
                  </a:lnTo>
                  <a:lnTo>
                    <a:pt x="165792" y="189"/>
                  </a:lnTo>
                  <a:lnTo>
                    <a:pt x="203902" y="6810"/>
                  </a:lnTo>
                  <a:lnTo>
                    <a:pt x="239264" y="22502"/>
                  </a:lnTo>
                  <a:lnTo>
                    <a:pt x="269772" y="46338"/>
                  </a:lnTo>
                  <a:lnTo>
                    <a:pt x="293580" y="76880"/>
                  </a:lnTo>
                  <a:lnTo>
                    <a:pt x="309255" y="112282"/>
                  </a:lnTo>
                  <a:lnTo>
                    <a:pt x="315868" y="150435"/>
                  </a:lnTo>
                  <a:lnTo>
                    <a:pt x="316058" y="158207"/>
                  </a:lnTo>
                  <a:lnTo>
                    <a:pt x="315868" y="165980"/>
                  </a:lnTo>
                  <a:lnTo>
                    <a:pt x="309255" y="204133"/>
                  </a:lnTo>
                  <a:lnTo>
                    <a:pt x="293580" y="239535"/>
                  </a:lnTo>
                  <a:lnTo>
                    <a:pt x="269772" y="270077"/>
                  </a:lnTo>
                  <a:lnTo>
                    <a:pt x="239264" y="293913"/>
                  </a:lnTo>
                  <a:lnTo>
                    <a:pt x="203902" y="309605"/>
                  </a:lnTo>
                  <a:lnTo>
                    <a:pt x="165792" y="316225"/>
                  </a:lnTo>
                  <a:lnTo>
                    <a:pt x="158029" y="316416"/>
                  </a:lnTo>
                  <a:close/>
                </a:path>
              </a:pathLst>
            </a:custGeom>
            <a:solidFill>
              <a:srgbClr val="00D8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4218745" y="4699472"/>
              <a:ext cx="1694180" cy="1500505"/>
            </a:xfrm>
            <a:custGeom>
              <a:avLst/>
              <a:gdLst/>
              <a:ahLst/>
              <a:cxnLst/>
              <a:rect l="l" t="t" r="r" b="b"/>
              <a:pathLst>
                <a:path w="1694179" h="1500504">
                  <a:moveTo>
                    <a:pt x="847079" y="427058"/>
                  </a:moveTo>
                  <a:lnTo>
                    <a:pt x="904546" y="427806"/>
                  </a:lnTo>
                  <a:lnTo>
                    <a:pt x="961116" y="430022"/>
                  </a:lnTo>
                  <a:lnTo>
                    <a:pt x="1016638" y="433661"/>
                  </a:lnTo>
                  <a:lnTo>
                    <a:pt x="1070960" y="438681"/>
                  </a:lnTo>
                  <a:lnTo>
                    <a:pt x="1123933" y="445036"/>
                  </a:lnTo>
                  <a:lnTo>
                    <a:pt x="1175405" y="452682"/>
                  </a:lnTo>
                  <a:lnTo>
                    <a:pt x="1225226" y="461577"/>
                  </a:lnTo>
                  <a:lnTo>
                    <a:pt x="1273246" y="471676"/>
                  </a:lnTo>
                  <a:lnTo>
                    <a:pt x="1319312" y="482935"/>
                  </a:lnTo>
                  <a:lnTo>
                    <a:pt x="1363276" y="495311"/>
                  </a:lnTo>
                  <a:lnTo>
                    <a:pt x="1404986" y="508759"/>
                  </a:lnTo>
                  <a:lnTo>
                    <a:pt x="1468821" y="533315"/>
                  </a:lnTo>
                  <a:lnTo>
                    <a:pt x="1525709" y="560379"/>
                  </a:lnTo>
                  <a:lnTo>
                    <a:pt x="1575166" y="589473"/>
                  </a:lnTo>
                  <a:lnTo>
                    <a:pt x="1616713" y="620122"/>
                  </a:lnTo>
                  <a:lnTo>
                    <a:pt x="1649865" y="651848"/>
                  </a:lnTo>
                  <a:lnTo>
                    <a:pt x="1674143" y="684176"/>
                  </a:lnTo>
                  <a:lnTo>
                    <a:pt x="1694143" y="748728"/>
                  </a:lnTo>
                  <a:lnTo>
                    <a:pt x="1689878" y="778498"/>
                  </a:lnTo>
                  <a:lnTo>
                    <a:pt x="1656771" y="838971"/>
                  </a:lnTo>
                  <a:lnTo>
                    <a:pt x="1628605" y="868904"/>
                  </a:lnTo>
                  <a:lnTo>
                    <a:pt x="1593149" y="898123"/>
                  </a:lnTo>
                  <a:lnTo>
                    <a:pt x="1550740" y="926242"/>
                  </a:lnTo>
                  <a:lnTo>
                    <a:pt x="1501716" y="952877"/>
                  </a:lnTo>
                  <a:lnTo>
                    <a:pt x="1446415" y="977645"/>
                  </a:lnTo>
                  <a:lnTo>
                    <a:pt x="1385175" y="1000160"/>
                  </a:lnTo>
                  <a:lnTo>
                    <a:pt x="1344416" y="1012738"/>
                  </a:lnTo>
                  <a:lnTo>
                    <a:pt x="1301540" y="1024163"/>
                  </a:lnTo>
                  <a:lnTo>
                    <a:pt x="1256710" y="1034426"/>
                  </a:lnTo>
                  <a:lnTo>
                    <a:pt x="1210087" y="1043518"/>
                  </a:lnTo>
                  <a:lnTo>
                    <a:pt x="1161832" y="1051428"/>
                  </a:lnTo>
                  <a:lnTo>
                    <a:pt x="1112107" y="1058148"/>
                  </a:lnTo>
                  <a:lnTo>
                    <a:pt x="1061074" y="1063668"/>
                  </a:lnTo>
                  <a:lnTo>
                    <a:pt x="1008893" y="1067977"/>
                  </a:lnTo>
                  <a:lnTo>
                    <a:pt x="955727" y="1071068"/>
                  </a:lnTo>
                  <a:lnTo>
                    <a:pt x="901736" y="1072929"/>
                  </a:lnTo>
                  <a:lnTo>
                    <a:pt x="847082" y="1073551"/>
                  </a:lnTo>
                  <a:lnTo>
                    <a:pt x="791064" y="1072963"/>
                  </a:lnTo>
                  <a:lnTo>
                    <a:pt x="735759" y="1071190"/>
                  </a:lnTo>
                  <a:lnTo>
                    <a:pt x="681335" y="1068217"/>
                  </a:lnTo>
                  <a:lnTo>
                    <a:pt x="627963" y="1064032"/>
                  </a:lnTo>
                  <a:lnTo>
                    <a:pt x="575812" y="1058621"/>
                  </a:lnTo>
                  <a:lnTo>
                    <a:pt x="525051" y="1051969"/>
                  </a:lnTo>
                  <a:lnTo>
                    <a:pt x="475850" y="1044064"/>
                  </a:lnTo>
                  <a:lnTo>
                    <a:pt x="428377" y="1034891"/>
                  </a:lnTo>
                  <a:lnTo>
                    <a:pt x="382803" y="1024437"/>
                  </a:lnTo>
                  <a:lnTo>
                    <a:pt x="339296" y="1012688"/>
                  </a:lnTo>
                  <a:lnTo>
                    <a:pt x="298027" y="999630"/>
                  </a:lnTo>
                  <a:lnTo>
                    <a:pt x="238819" y="977114"/>
                  </a:lnTo>
                  <a:lnTo>
                    <a:pt x="185404" y="952275"/>
                  </a:lnTo>
                  <a:lnTo>
                    <a:pt x="138094" y="925536"/>
                  </a:lnTo>
                  <a:lnTo>
                    <a:pt x="97204" y="897316"/>
                  </a:lnTo>
                  <a:lnTo>
                    <a:pt x="63046" y="868036"/>
                  </a:lnTo>
                  <a:lnTo>
                    <a:pt x="35933" y="838117"/>
                  </a:lnTo>
                  <a:lnTo>
                    <a:pt x="4097" y="778042"/>
                  </a:lnTo>
                  <a:lnTo>
                    <a:pt x="0" y="748728"/>
                  </a:lnTo>
                  <a:lnTo>
                    <a:pt x="4861" y="716886"/>
                  </a:lnTo>
                  <a:lnTo>
                    <a:pt x="42569" y="652602"/>
                  </a:lnTo>
                  <a:lnTo>
                    <a:pt x="74626" y="621096"/>
                  </a:lnTo>
                  <a:lnTo>
                    <a:pt x="114959" y="590641"/>
                  </a:lnTo>
                  <a:lnTo>
                    <a:pt x="163172" y="561705"/>
                  </a:lnTo>
                  <a:lnTo>
                    <a:pt x="218872" y="534756"/>
                  </a:lnTo>
                  <a:lnTo>
                    <a:pt x="281662" y="510263"/>
                  </a:lnTo>
                  <a:lnTo>
                    <a:pt x="323624" y="496590"/>
                  </a:lnTo>
                  <a:lnTo>
                    <a:pt x="368021" y="484000"/>
                  </a:lnTo>
                  <a:lnTo>
                    <a:pt x="414670" y="472540"/>
                  </a:lnTo>
                  <a:lnTo>
                    <a:pt x="463391" y="462256"/>
                  </a:lnTo>
                  <a:lnTo>
                    <a:pt x="513998" y="453194"/>
                  </a:lnTo>
                  <a:lnTo>
                    <a:pt x="566312" y="445400"/>
                  </a:lnTo>
                  <a:lnTo>
                    <a:pt x="620147" y="438919"/>
                  </a:lnTo>
                  <a:lnTo>
                    <a:pt x="675323" y="433799"/>
                  </a:lnTo>
                  <a:lnTo>
                    <a:pt x="731657" y="430084"/>
                  </a:lnTo>
                  <a:lnTo>
                    <a:pt x="788965" y="427822"/>
                  </a:lnTo>
                  <a:lnTo>
                    <a:pt x="847066" y="427058"/>
                  </a:lnTo>
                  <a:close/>
                </a:path>
                <a:path w="1694179" h="1500504">
                  <a:moveTo>
                    <a:pt x="567385" y="588807"/>
                  </a:moveTo>
                  <a:lnTo>
                    <a:pt x="596742" y="539343"/>
                  </a:lnTo>
                  <a:lnTo>
                    <a:pt x="626920" y="491391"/>
                  </a:lnTo>
                  <a:lnTo>
                    <a:pt x="657806" y="445060"/>
                  </a:lnTo>
                  <a:lnTo>
                    <a:pt x="689286" y="400458"/>
                  </a:lnTo>
                  <a:lnTo>
                    <a:pt x="721248" y="357695"/>
                  </a:lnTo>
                  <a:lnTo>
                    <a:pt x="753578" y="316877"/>
                  </a:lnTo>
                  <a:lnTo>
                    <a:pt x="786163" y="278115"/>
                  </a:lnTo>
                  <a:lnTo>
                    <a:pt x="818890" y="241516"/>
                  </a:lnTo>
                  <a:lnTo>
                    <a:pt x="851645" y="207189"/>
                  </a:lnTo>
                  <a:lnTo>
                    <a:pt x="884316" y="175243"/>
                  </a:lnTo>
                  <a:lnTo>
                    <a:pt x="916790" y="145786"/>
                  </a:lnTo>
                  <a:lnTo>
                    <a:pt x="969927" y="102694"/>
                  </a:lnTo>
                  <a:lnTo>
                    <a:pt x="1021762" y="66880"/>
                  </a:lnTo>
                  <a:lnTo>
                    <a:pt x="1071641" y="38524"/>
                  </a:lnTo>
                  <a:lnTo>
                    <a:pt x="1118913" y="17806"/>
                  </a:lnTo>
                  <a:lnTo>
                    <a:pt x="1162925" y="4904"/>
                  </a:lnTo>
                  <a:lnTo>
                    <a:pt x="1203024" y="0"/>
                  </a:lnTo>
                  <a:lnTo>
                    <a:pt x="1238557" y="3272"/>
                  </a:lnTo>
                  <a:lnTo>
                    <a:pt x="1292502" y="33472"/>
                  </a:lnTo>
                  <a:lnTo>
                    <a:pt x="1328291" y="92396"/>
                  </a:lnTo>
                  <a:lnTo>
                    <a:pt x="1340121" y="131777"/>
                  </a:lnTo>
                  <a:lnTo>
                    <a:pt x="1347690" y="177125"/>
                  </a:lnTo>
                  <a:lnTo>
                    <a:pt x="1350835" y="227953"/>
                  </a:lnTo>
                  <a:lnTo>
                    <a:pt x="1349391" y="283778"/>
                  </a:lnTo>
                  <a:lnTo>
                    <a:pt x="1343196" y="344113"/>
                  </a:lnTo>
                  <a:lnTo>
                    <a:pt x="1332084" y="408473"/>
                  </a:lnTo>
                  <a:lnTo>
                    <a:pt x="1322612" y="450106"/>
                  </a:lnTo>
                  <a:lnTo>
                    <a:pt x="1311083" y="492998"/>
                  </a:lnTo>
                  <a:lnTo>
                    <a:pt x="1297571" y="537003"/>
                  </a:lnTo>
                  <a:lnTo>
                    <a:pt x="1282146" y="581978"/>
                  </a:lnTo>
                  <a:lnTo>
                    <a:pt x="1264884" y="627778"/>
                  </a:lnTo>
                  <a:lnTo>
                    <a:pt x="1245855" y="674257"/>
                  </a:lnTo>
                  <a:lnTo>
                    <a:pt x="1225134" y="721272"/>
                  </a:lnTo>
                  <a:lnTo>
                    <a:pt x="1202793" y="768678"/>
                  </a:lnTo>
                  <a:lnTo>
                    <a:pt x="1178904" y="816330"/>
                  </a:lnTo>
                  <a:lnTo>
                    <a:pt x="1153541" y="864083"/>
                  </a:lnTo>
                  <a:lnTo>
                    <a:pt x="1126776" y="911792"/>
                  </a:lnTo>
                  <a:lnTo>
                    <a:pt x="1098281" y="960081"/>
                  </a:lnTo>
                  <a:lnTo>
                    <a:pt x="1069117" y="1007159"/>
                  </a:lnTo>
                  <a:lnTo>
                    <a:pt x="1039357" y="1052872"/>
                  </a:lnTo>
                  <a:lnTo>
                    <a:pt x="1009073" y="1097068"/>
                  </a:lnTo>
                  <a:lnTo>
                    <a:pt x="978337" y="1139591"/>
                  </a:lnTo>
                  <a:lnTo>
                    <a:pt x="947223" y="1180288"/>
                  </a:lnTo>
                  <a:lnTo>
                    <a:pt x="915804" y="1219006"/>
                  </a:lnTo>
                  <a:lnTo>
                    <a:pt x="884151" y="1255589"/>
                  </a:lnTo>
                  <a:lnTo>
                    <a:pt x="852338" y="1289885"/>
                  </a:lnTo>
                  <a:lnTo>
                    <a:pt x="820438" y="1321739"/>
                  </a:lnTo>
                  <a:lnTo>
                    <a:pt x="788522" y="1350998"/>
                  </a:lnTo>
                  <a:lnTo>
                    <a:pt x="739461" y="1391098"/>
                  </a:lnTo>
                  <a:lnTo>
                    <a:pt x="691285" y="1425014"/>
                  </a:lnTo>
                  <a:lnTo>
                    <a:pt x="644513" y="1452686"/>
                  </a:lnTo>
                  <a:lnTo>
                    <a:pt x="599668" y="1474051"/>
                  </a:lnTo>
                  <a:lnTo>
                    <a:pt x="557269" y="1489048"/>
                  </a:lnTo>
                  <a:lnTo>
                    <a:pt x="517837" y="1497615"/>
                  </a:lnTo>
                  <a:lnTo>
                    <a:pt x="481892" y="1499691"/>
                  </a:lnTo>
                  <a:lnTo>
                    <a:pt x="449956" y="1495214"/>
                  </a:lnTo>
                  <a:lnTo>
                    <a:pt x="397424" y="1464008"/>
                  </a:lnTo>
                  <a:lnTo>
                    <a:pt x="360637" y="1399196"/>
                  </a:lnTo>
                  <a:lnTo>
                    <a:pt x="349391" y="1355655"/>
                  </a:lnTo>
                  <a:lnTo>
                    <a:pt x="343189" y="1305460"/>
                  </a:lnTo>
                  <a:lnTo>
                    <a:pt x="342237" y="1249189"/>
                  </a:lnTo>
                  <a:lnTo>
                    <a:pt x="346744" y="1187420"/>
                  </a:lnTo>
                  <a:lnTo>
                    <a:pt x="356920" y="1120730"/>
                  </a:lnTo>
                  <a:lnTo>
                    <a:pt x="366051" y="1077508"/>
                  </a:lnTo>
                  <a:lnTo>
                    <a:pt x="377337" y="1032716"/>
                  </a:lnTo>
                  <a:lnTo>
                    <a:pt x="390725" y="986535"/>
                  </a:lnTo>
                  <a:lnTo>
                    <a:pt x="406165" y="939147"/>
                  </a:lnTo>
                  <a:lnTo>
                    <a:pt x="423604" y="890732"/>
                  </a:lnTo>
                  <a:lnTo>
                    <a:pt x="442991" y="841472"/>
                  </a:lnTo>
                  <a:lnTo>
                    <a:pt x="464275" y="791548"/>
                  </a:lnTo>
                  <a:lnTo>
                    <a:pt x="487404" y="741142"/>
                  </a:lnTo>
                  <a:lnTo>
                    <a:pt x="512326" y="690434"/>
                  </a:lnTo>
                  <a:lnTo>
                    <a:pt x="538990" y="639606"/>
                  </a:lnTo>
                  <a:lnTo>
                    <a:pt x="567344" y="588839"/>
                  </a:lnTo>
                  <a:close/>
                </a:path>
                <a:path w="1694179" h="1500504">
                  <a:moveTo>
                    <a:pt x="567637" y="912243"/>
                  </a:moveTo>
                  <a:lnTo>
                    <a:pt x="539497" y="862087"/>
                  </a:lnTo>
                  <a:lnTo>
                    <a:pt x="513076" y="811971"/>
                  </a:lnTo>
                  <a:lnTo>
                    <a:pt x="488410" y="762048"/>
                  </a:lnTo>
                  <a:lnTo>
                    <a:pt x="465536" y="712471"/>
                  </a:lnTo>
                  <a:lnTo>
                    <a:pt x="444493" y="663392"/>
                  </a:lnTo>
                  <a:lnTo>
                    <a:pt x="425317" y="614965"/>
                  </a:lnTo>
                  <a:lnTo>
                    <a:pt x="408046" y="567343"/>
                  </a:lnTo>
                  <a:lnTo>
                    <a:pt x="392717" y="520678"/>
                  </a:lnTo>
                  <a:lnTo>
                    <a:pt x="379368" y="475122"/>
                  </a:lnTo>
                  <a:lnTo>
                    <a:pt x="368035" y="430830"/>
                  </a:lnTo>
                  <a:lnTo>
                    <a:pt x="358757" y="387953"/>
                  </a:lnTo>
                  <a:lnTo>
                    <a:pt x="348001" y="320341"/>
                  </a:lnTo>
                  <a:lnTo>
                    <a:pt x="342895" y="257493"/>
                  </a:lnTo>
                  <a:lnTo>
                    <a:pt x="343267" y="200064"/>
                  </a:lnTo>
                  <a:lnTo>
                    <a:pt x="348947" y="148711"/>
                  </a:lnTo>
                  <a:lnTo>
                    <a:pt x="359763" y="104089"/>
                  </a:lnTo>
                  <a:lnTo>
                    <a:pt x="375546" y="66856"/>
                  </a:lnTo>
                  <a:lnTo>
                    <a:pt x="421329" y="17181"/>
                  </a:lnTo>
                  <a:lnTo>
                    <a:pt x="481615" y="1715"/>
                  </a:lnTo>
                  <a:lnTo>
                    <a:pt x="518066" y="4346"/>
                  </a:lnTo>
                  <a:lnTo>
                    <a:pt x="558054" y="13752"/>
                  </a:lnTo>
                  <a:lnTo>
                    <a:pt x="601076" y="29834"/>
                  </a:lnTo>
                  <a:lnTo>
                    <a:pt x="646632" y="52490"/>
                  </a:lnTo>
                  <a:lnTo>
                    <a:pt x="694218" y="81621"/>
                  </a:lnTo>
                  <a:lnTo>
                    <a:pt x="743334" y="117126"/>
                  </a:lnTo>
                  <a:lnTo>
                    <a:pt x="793478" y="158905"/>
                  </a:lnTo>
                  <a:lnTo>
                    <a:pt x="824773" y="187918"/>
                  </a:lnTo>
                  <a:lnTo>
                    <a:pt x="856131" y="219342"/>
                  </a:lnTo>
                  <a:lnTo>
                    <a:pt x="887464" y="253041"/>
                  </a:lnTo>
                  <a:lnTo>
                    <a:pt x="918681" y="288881"/>
                  </a:lnTo>
                  <a:lnTo>
                    <a:pt x="949695" y="326725"/>
                  </a:lnTo>
                  <a:lnTo>
                    <a:pt x="980416" y="366439"/>
                  </a:lnTo>
                  <a:lnTo>
                    <a:pt x="1010754" y="407889"/>
                  </a:lnTo>
                  <a:lnTo>
                    <a:pt x="1040621" y="450938"/>
                  </a:lnTo>
                  <a:lnTo>
                    <a:pt x="1069927" y="495452"/>
                  </a:lnTo>
                  <a:lnTo>
                    <a:pt x="1098584" y="541296"/>
                  </a:lnTo>
                  <a:lnTo>
                    <a:pt x="1126502" y="588334"/>
                  </a:lnTo>
                  <a:lnTo>
                    <a:pt x="1154060" y="637164"/>
                  </a:lnTo>
                  <a:lnTo>
                    <a:pt x="1180235" y="685970"/>
                  </a:lnTo>
                  <a:lnTo>
                    <a:pt x="1204933" y="734612"/>
                  </a:lnTo>
                  <a:lnTo>
                    <a:pt x="1228054" y="782951"/>
                  </a:lnTo>
                  <a:lnTo>
                    <a:pt x="1249504" y="830846"/>
                  </a:lnTo>
                  <a:lnTo>
                    <a:pt x="1269185" y="878156"/>
                  </a:lnTo>
                  <a:lnTo>
                    <a:pt x="1287000" y="924743"/>
                  </a:lnTo>
                  <a:lnTo>
                    <a:pt x="1302852" y="970466"/>
                  </a:lnTo>
                  <a:lnTo>
                    <a:pt x="1316646" y="1015185"/>
                  </a:lnTo>
                  <a:lnTo>
                    <a:pt x="1328284" y="1058760"/>
                  </a:lnTo>
                  <a:lnTo>
                    <a:pt x="1337669" y="1101051"/>
                  </a:lnTo>
                  <a:lnTo>
                    <a:pt x="1347869" y="1163631"/>
                  </a:lnTo>
                  <a:lnTo>
                    <a:pt x="1353160" y="1222355"/>
                  </a:lnTo>
                  <a:lnTo>
                    <a:pt x="1353748" y="1276740"/>
                  </a:lnTo>
                  <a:lnTo>
                    <a:pt x="1349840" y="1326306"/>
                  </a:lnTo>
                  <a:lnTo>
                    <a:pt x="1341642" y="1370570"/>
                  </a:lnTo>
                  <a:lnTo>
                    <a:pt x="1329362" y="1409050"/>
                  </a:lnTo>
                  <a:lnTo>
                    <a:pt x="1293380" y="1466734"/>
                  </a:lnTo>
                  <a:lnTo>
                    <a:pt x="1240129" y="1496715"/>
                  </a:lnTo>
                  <a:lnTo>
                    <a:pt x="1205120" y="1500438"/>
                  </a:lnTo>
                  <a:lnTo>
                    <a:pt x="1165665" y="1496251"/>
                  </a:lnTo>
                  <a:lnTo>
                    <a:pt x="1122369" y="1484261"/>
                  </a:lnTo>
                  <a:lnTo>
                    <a:pt x="1075834" y="1464574"/>
                  </a:lnTo>
                  <a:lnTo>
                    <a:pt x="1026663" y="1437298"/>
                  </a:lnTo>
                  <a:lnTo>
                    <a:pt x="975460" y="1402539"/>
                  </a:lnTo>
                  <a:lnTo>
                    <a:pt x="922829" y="1360405"/>
                  </a:lnTo>
                  <a:lnTo>
                    <a:pt x="889986" y="1330900"/>
                  </a:lnTo>
                  <a:lnTo>
                    <a:pt x="856859" y="1298742"/>
                  </a:lnTo>
                  <a:lnTo>
                    <a:pt x="823581" y="1264065"/>
                  </a:lnTo>
                  <a:lnTo>
                    <a:pt x="790281" y="1227005"/>
                  </a:lnTo>
                  <a:lnTo>
                    <a:pt x="757092" y="1187697"/>
                  </a:lnTo>
                  <a:lnTo>
                    <a:pt x="724144" y="1146276"/>
                  </a:lnTo>
                  <a:lnTo>
                    <a:pt x="691570" y="1102878"/>
                  </a:lnTo>
                  <a:lnTo>
                    <a:pt x="659500" y="1057637"/>
                  </a:lnTo>
                  <a:lnTo>
                    <a:pt x="628065" y="1010689"/>
                  </a:lnTo>
                  <a:lnTo>
                    <a:pt x="597397" y="962169"/>
                  </a:lnTo>
                  <a:lnTo>
                    <a:pt x="567628" y="912212"/>
                  </a:lnTo>
                  <a:close/>
                </a:path>
              </a:pathLst>
            </a:custGeom>
            <a:ln w="75644">
              <a:solidFill>
                <a:srgbClr val="00D8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8" name="object 18"/>
          <p:cNvSpPr/>
          <p:nvPr/>
        </p:nvSpPr>
        <p:spPr>
          <a:xfrm>
            <a:off x="6299275" y="5133566"/>
            <a:ext cx="2552065" cy="732155"/>
          </a:xfrm>
          <a:custGeom>
            <a:avLst/>
            <a:gdLst/>
            <a:ahLst/>
            <a:cxnLst/>
            <a:rect l="l" t="t" r="r" b="b"/>
            <a:pathLst>
              <a:path w="2552065" h="732154">
                <a:moveTo>
                  <a:pt x="89300" y="718306"/>
                </a:moveTo>
                <a:lnTo>
                  <a:pt x="0" y="718306"/>
                </a:lnTo>
                <a:lnTo>
                  <a:pt x="0" y="0"/>
                </a:lnTo>
                <a:lnTo>
                  <a:pt x="288270" y="0"/>
                </a:lnTo>
                <a:lnTo>
                  <a:pt x="335619" y="3888"/>
                </a:lnTo>
                <a:lnTo>
                  <a:pt x="378780" y="15263"/>
                </a:lnTo>
                <a:lnTo>
                  <a:pt x="417097" y="33693"/>
                </a:lnTo>
                <a:lnTo>
                  <a:pt x="449916" y="58743"/>
                </a:lnTo>
                <a:lnTo>
                  <a:pt x="468237" y="80206"/>
                </a:lnTo>
                <a:lnTo>
                  <a:pt x="89345" y="80206"/>
                </a:lnTo>
                <a:lnTo>
                  <a:pt x="89345" y="354828"/>
                </a:lnTo>
                <a:lnTo>
                  <a:pt x="277585" y="354828"/>
                </a:lnTo>
                <a:lnTo>
                  <a:pt x="466517" y="354919"/>
                </a:lnTo>
                <a:lnTo>
                  <a:pt x="441355" y="380689"/>
                </a:lnTo>
                <a:lnTo>
                  <a:pt x="406715" y="403284"/>
                </a:lnTo>
                <a:lnTo>
                  <a:pt x="368142" y="418371"/>
                </a:lnTo>
                <a:lnTo>
                  <a:pt x="327009" y="425885"/>
                </a:lnTo>
                <a:lnTo>
                  <a:pt x="331644" y="432895"/>
                </a:lnTo>
                <a:lnTo>
                  <a:pt x="89300" y="432895"/>
                </a:lnTo>
                <a:lnTo>
                  <a:pt x="89300" y="718306"/>
                </a:lnTo>
                <a:close/>
              </a:path>
              <a:path w="2552065" h="732154">
                <a:moveTo>
                  <a:pt x="466517" y="354919"/>
                </a:moveTo>
                <a:lnTo>
                  <a:pt x="277585" y="354919"/>
                </a:lnTo>
                <a:lnTo>
                  <a:pt x="325099" y="348332"/>
                </a:lnTo>
                <a:lnTo>
                  <a:pt x="364664" y="329639"/>
                </a:lnTo>
                <a:lnTo>
                  <a:pt x="394781" y="300448"/>
                </a:lnTo>
                <a:lnTo>
                  <a:pt x="413951" y="262364"/>
                </a:lnTo>
                <a:lnTo>
                  <a:pt x="420674" y="216994"/>
                </a:lnTo>
                <a:lnTo>
                  <a:pt x="413955" y="171741"/>
                </a:lnTo>
                <a:lnTo>
                  <a:pt x="394794" y="133940"/>
                </a:lnTo>
                <a:lnTo>
                  <a:pt x="364684" y="105085"/>
                </a:lnTo>
                <a:lnTo>
                  <a:pt x="325116" y="86675"/>
                </a:lnTo>
                <a:lnTo>
                  <a:pt x="277585" y="80206"/>
                </a:lnTo>
                <a:lnTo>
                  <a:pt x="468237" y="80206"/>
                </a:lnTo>
                <a:lnTo>
                  <a:pt x="476582" y="89982"/>
                </a:lnTo>
                <a:lnTo>
                  <a:pt x="496440" y="126975"/>
                </a:lnTo>
                <a:lnTo>
                  <a:pt x="508835" y="169290"/>
                </a:lnTo>
                <a:lnTo>
                  <a:pt x="513112" y="216493"/>
                </a:lnTo>
                <a:lnTo>
                  <a:pt x="507940" y="268486"/>
                </a:lnTo>
                <a:lnTo>
                  <a:pt x="493341" y="313226"/>
                </a:lnTo>
                <a:lnTo>
                  <a:pt x="470688" y="350648"/>
                </a:lnTo>
                <a:lnTo>
                  <a:pt x="466517" y="354919"/>
                </a:lnTo>
                <a:close/>
              </a:path>
              <a:path w="2552065" h="732154">
                <a:moveTo>
                  <a:pt x="520705" y="718852"/>
                </a:moveTo>
                <a:lnTo>
                  <a:pt x="415264" y="718306"/>
                </a:lnTo>
                <a:lnTo>
                  <a:pt x="232389" y="432895"/>
                </a:lnTo>
                <a:lnTo>
                  <a:pt x="331644" y="432895"/>
                </a:lnTo>
                <a:lnTo>
                  <a:pt x="520705" y="718852"/>
                </a:lnTo>
                <a:close/>
              </a:path>
              <a:path w="2552065" h="732154">
                <a:moveTo>
                  <a:pt x="853125" y="731734"/>
                </a:moveTo>
                <a:lnTo>
                  <a:pt x="853080" y="731324"/>
                </a:lnTo>
                <a:lnTo>
                  <a:pt x="803493" y="727313"/>
                </a:lnTo>
                <a:lnTo>
                  <a:pt x="757650" y="715597"/>
                </a:lnTo>
                <a:lnTo>
                  <a:pt x="716109" y="696658"/>
                </a:lnTo>
                <a:lnTo>
                  <a:pt x="679428" y="670976"/>
                </a:lnTo>
                <a:lnTo>
                  <a:pt x="648165" y="639029"/>
                </a:lnTo>
                <a:lnTo>
                  <a:pt x="622878" y="601299"/>
                </a:lnTo>
                <a:lnTo>
                  <a:pt x="604125" y="558265"/>
                </a:lnTo>
                <a:lnTo>
                  <a:pt x="592464" y="510407"/>
                </a:lnTo>
                <a:lnTo>
                  <a:pt x="588453" y="458204"/>
                </a:lnTo>
                <a:lnTo>
                  <a:pt x="592345" y="409153"/>
                </a:lnTo>
                <a:lnTo>
                  <a:pt x="603653" y="363016"/>
                </a:lnTo>
                <a:lnTo>
                  <a:pt x="621831" y="320555"/>
                </a:lnTo>
                <a:lnTo>
                  <a:pt x="646329" y="282534"/>
                </a:lnTo>
                <a:lnTo>
                  <a:pt x="676599" y="249716"/>
                </a:lnTo>
                <a:lnTo>
                  <a:pt x="712094" y="222862"/>
                </a:lnTo>
                <a:lnTo>
                  <a:pt x="752265" y="202737"/>
                </a:lnTo>
                <a:lnTo>
                  <a:pt x="796563" y="190102"/>
                </a:lnTo>
                <a:lnTo>
                  <a:pt x="844441" y="185721"/>
                </a:lnTo>
                <a:lnTo>
                  <a:pt x="894376" y="190147"/>
                </a:lnTo>
                <a:lnTo>
                  <a:pt x="939298" y="202934"/>
                </a:lnTo>
                <a:lnTo>
                  <a:pt x="978977" y="223344"/>
                </a:lnTo>
                <a:lnTo>
                  <a:pt x="1013183" y="250643"/>
                </a:lnTo>
                <a:lnTo>
                  <a:pt x="1014688" y="252408"/>
                </a:lnTo>
                <a:lnTo>
                  <a:pt x="843486" y="252408"/>
                </a:lnTo>
                <a:lnTo>
                  <a:pt x="792706" y="259723"/>
                </a:lnTo>
                <a:lnTo>
                  <a:pt x="751114" y="279670"/>
                </a:lnTo>
                <a:lnTo>
                  <a:pt x="718556" y="309251"/>
                </a:lnTo>
                <a:lnTo>
                  <a:pt x="694875" y="345471"/>
                </a:lnTo>
                <a:lnTo>
                  <a:pt x="679916" y="385333"/>
                </a:lnTo>
                <a:lnTo>
                  <a:pt x="673525" y="425839"/>
                </a:lnTo>
                <a:lnTo>
                  <a:pt x="1091467" y="425839"/>
                </a:lnTo>
                <a:lnTo>
                  <a:pt x="1094063" y="464668"/>
                </a:lnTo>
                <a:lnTo>
                  <a:pt x="1094063" y="485152"/>
                </a:lnTo>
                <a:lnTo>
                  <a:pt x="673479" y="485152"/>
                </a:lnTo>
                <a:lnTo>
                  <a:pt x="681820" y="532484"/>
                </a:lnTo>
                <a:lnTo>
                  <a:pt x="700024" y="575305"/>
                </a:lnTo>
                <a:lnTo>
                  <a:pt x="727553" y="611789"/>
                </a:lnTo>
                <a:lnTo>
                  <a:pt x="763864" y="640109"/>
                </a:lnTo>
                <a:lnTo>
                  <a:pt x="808418" y="658440"/>
                </a:lnTo>
                <a:lnTo>
                  <a:pt x="860673" y="664956"/>
                </a:lnTo>
                <a:lnTo>
                  <a:pt x="1044502" y="664956"/>
                </a:lnTo>
                <a:lnTo>
                  <a:pt x="1026534" y="680198"/>
                </a:lnTo>
                <a:lnTo>
                  <a:pt x="989152" y="702434"/>
                </a:lnTo>
                <a:lnTo>
                  <a:pt x="947691" y="718573"/>
                </a:lnTo>
                <a:lnTo>
                  <a:pt x="902299" y="728409"/>
                </a:lnTo>
                <a:lnTo>
                  <a:pt x="853125" y="731734"/>
                </a:lnTo>
                <a:close/>
              </a:path>
              <a:path w="2552065" h="732154">
                <a:moveTo>
                  <a:pt x="1091467" y="425839"/>
                </a:moveTo>
                <a:lnTo>
                  <a:pt x="1014539" y="425839"/>
                </a:lnTo>
                <a:lnTo>
                  <a:pt x="1009708" y="386060"/>
                </a:lnTo>
                <a:lnTo>
                  <a:pt x="996008" y="346402"/>
                </a:lnTo>
                <a:lnTo>
                  <a:pt x="972986" y="310036"/>
                </a:lnTo>
                <a:lnTo>
                  <a:pt x="940193" y="280135"/>
                </a:lnTo>
                <a:lnTo>
                  <a:pt x="897176" y="259868"/>
                </a:lnTo>
                <a:lnTo>
                  <a:pt x="843486" y="252408"/>
                </a:lnTo>
                <a:lnTo>
                  <a:pt x="1014688" y="252408"/>
                </a:lnTo>
                <a:lnTo>
                  <a:pt x="1041686" y="284092"/>
                </a:lnTo>
                <a:lnTo>
                  <a:pt x="1064256" y="322956"/>
                </a:lnTo>
                <a:lnTo>
                  <a:pt x="1080662" y="366497"/>
                </a:lnTo>
                <a:lnTo>
                  <a:pt x="1090675" y="413980"/>
                </a:lnTo>
                <a:lnTo>
                  <a:pt x="1091467" y="425839"/>
                </a:lnTo>
                <a:close/>
              </a:path>
              <a:path w="2552065" h="732154">
                <a:moveTo>
                  <a:pt x="1044502" y="664956"/>
                </a:moveTo>
                <a:lnTo>
                  <a:pt x="860673" y="664956"/>
                </a:lnTo>
                <a:lnTo>
                  <a:pt x="904918" y="660601"/>
                </a:lnTo>
                <a:lnTo>
                  <a:pt x="947649" y="647869"/>
                </a:lnTo>
                <a:lnTo>
                  <a:pt x="986961" y="627259"/>
                </a:lnTo>
                <a:lnTo>
                  <a:pt x="1020950" y="599271"/>
                </a:lnTo>
                <a:lnTo>
                  <a:pt x="1059689" y="652074"/>
                </a:lnTo>
                <a:lnTo>
                  <a:pt x="1044502" y="664956"/>
                </a:lnTo>
                <a:close/>
              </a:path>
              <a:path w="2552065" h="732154">
                <a:moveTo>
                  <a:pt x="1258796" y="327835"/>
                </a:moveTo>
                <a:lnTo>
                  <a:pt x="1221148" y="271845"/>
                </a:lnTo>
                <a:lnTo>
                  <a:pt x="1256052" y="240545"/>
                </a:lnTo>
                <a:lnTo>
                  <a:pt x="1293899" y="216382"/>
                </a:lnTo>
                <a:lnTo>
                  <a:pt x="1335054" y="199253"/>
                </a:lnTo>
                <a:lnTo>
                  <a:pt x="1379884" y="189053"/>
                </a:lnTo>
                <a:lnTo>
                  <a:pt x="1428757" y="185676"/>
                </a:lnTo>
                <a:lnTo>
                  <a:pt x="1474460" y="188789"/>
                </a:lnTo>
                <a:lnTo>
                  <a:pt x="1516636" y="198442"/>
                </a:lnTo>
                <a:lnTo>
                  <a:pt x="1554008" y="215105"/>
                </a:lnTo>
                <a:lnTo>
                  <a:pt x="1585299" y="239247"/>
                </a:lnTo>
                <a:lnTo>
                  <a:pt x="1597558" y="255686"/>
                </a:lnTo>
                <a:lnTo>
                  <a:pt x="1418026" y="255686"/>
                </a:lnTo>
                <a:lnTo>
                  <a:pt x="1373332" y="259994"/>
                </a:lnTo>
                <a:lnTo>
                  <a:pt x="1332358" y="273188"/>
                </a:lnTo>
                <a:lnTo>
                  <a:pt x="1294411" y="295668"/>
                </a:lnTo>
                <a:lnTo>
                  <a:pt x="1258796" y="327835"/>
                </a:lnTo>
                <a:close/>
              </a:path>
              <a:path w="2552065" h="732154">
                <a:moveTo>
                  <a:pt x="1629910" y="459206"/>
                </a:moveTo>
                <a:lnTo>
                  <a:pt x="1549294" y="459206"/>
                </a:lnTo>
                <a:lnTo>
                  <a:pt x="1549294" y="365525"/>
                </a:lnTo>
                <a:lnTo>
                  <a:pt x="1539372" y="318828"/>
                </a:lnTo>
                <a:lnTo>
                  <a:pt x="1511896" y="284352"/>
                </a:lnTo>
                <a:lnTo>
                  <a:pt x="1470302" y="263003"/>
                </a:lnTo>
                <a:lnTo>
                  <a:pt x="1418026" y="255686"/>
                </a:lnTo>
                <a:lnTo>
                  <a:pt x="1597558" y="255686"/>
                </a:lnTo>
                <a:lnTo>
                  <a:pt x="1609231" y="271338"/>
                </a:lnTo>
                <a:lnTo>
                  <a:pt x="1624527" y="311848"/>
                </a:lnTo>
                <a:lnTo>
                  <a:pt x="1629910" y="361247"/>
                </a:lnTo>
                <a:lnTo>
                  <a:pt x="1629910" y="459206"/>
                </a:lnTo>
                <a:close/>
              </a:path>
              <a:path w="2552065" h="732154">
                <a:moveTo>
                  <a:pt x="1377150" y="731689"/>
                </a:moveTo>
                <a:lnTo>
                  <a:pt x="1333018" y="726775"/>
                </a:lnTo>
                <a:lnTo>
                  <a:pt x="1290753" y="712135"/>
                </a:lnTo>
                <a:lnTo>
                  <a:pt x="1253101" y="687921"/>
                </a:lnTo>
                <a:lnTo>
                  <a:pt x="1222806" y="654284"/>
                </a:lnTo>
                <a:lnTo>
                  <a:pt x="1202616" y="611377"/>
                </a:lnTo>
                <a:lnTo>
                  <a:pt x="1195276" y="559350"/>
                </a:lnTo>
                <a:lnTo>
                  <a:pt x="1202623" y="506282"/>
                </a:lnTo>
                <a:lnTo>
                  <a:pt x="1222827" y="463262"/>
                </a:lnTo>
                <a:lnTo>
                  <a:pt x="1253135" y="430113"/>
                </a:lnTo>
                <a:lnTo>
                  <a:pt x="1290794" y="406655"/>
                </a:lnTo>
                <a:lnTo>
                  <a:pt x="1333050" y="392712"/>
                </a:lnTo>
                <a:lnTo>
                  <a:pt x="1377150" y="388103"/>
                </a:lnTo>
                <a:lnTo>
                  <a:pt x="1428108" y="392396"/>
                </a:lnTo>
                <a:lnTo>
                  <a:pt x="1474118" y="405475"/>
                </a:lnTo>
                <a:lnTo>
                  <a:pt x="1514679" y="427644"/>
                </a:lnTo>
                <a:lnTo>
                  <a:pt x="1535166" y="446323"/>
                </a:lnTo>
                <a:lnTo>
                  <a:pt x="1406204" y="446323"/>
                </a:lnTo>
                <a:lnTo>
                  <a:pt x="1354433" y="454771"/>
                </a:lnTo>
                <a:lnTo>
                  <a:pt x="1313949" y="478364"/>
                </a:lnTo>
                <a:lnTo>
                  <a:pt x="1287583" y="514478"/>
                </a:lnTo>
                <a:lnTo>
                  <a:pt x="1278165" y="560488"/>
                </a:lnTo>
                <a:lnTo>
                  <a:pt x="1287583" y="605885"/>
                </a:lnTo>
                <a:lnTo>
                  <a:pt x="1313949" y="641673"/>
                </a:lnTo>
                <a:lnTo>
                  <a:pt x="1354433" y="665135"/>
                </a:lnTo>
                <a:lnTo>
                  <a:pt x="1406204" y="673559"/>
                </a:lnTo>
                <a:lnTo>
                  <a:pt x="1533454" y="673605"/>
                </a:lnTo>
                <a:lnTo>
                  <a:pt x="1514084" y="690804"/>
                </a:lnTo>
                <a:lnTo>
                  <a:pt x="1473316" y="713384"/>
                </a:lnTo>
                <a:lnTo>
                  <a:pt x="1427501" y="727079"/>
                </a:lnTo>
                <a:lnTo>
                  <a:pt x="1377150" y="731689"/>
                </a:lnTo>
                <a:close/>
              </a:path>
              <a:path w="2552065" h="732154">
                <a:moveTo>
                  <a:pt x="1533454" y="673605"/>
                </a:moveTo>
                <a:lnTo>
                  <a:pt x="1406204" y="673605"/>
                </a:lnTo>
                <a:lnTo>
                  <a:pt x="1448230" y="669561"/>
                </a:lnTo>
                <a:lnTo>
                  <a:pt x="1487434" y="657434"/>
                </a:lnTo>
                <a:lnTo>
                  <a:pt x="1521796" y="637233"/>
                </a:lnTo>
                <a:lnTo>
                  <a:pt x="1549294" y="608966"/>
                </a:lnTo>
                <a:lnTo>
                  <a:pt x="1549294" y="510962"/>
                </a:lnTo>
                <a:lnTo>
                  <a:pt x="1521776" y="482676"/>
                </a:lnTo>
                <a:lnTo>
                  <a:pt x="1487417" y="462477"/>
                </a:lnTo>
                <a:lnTo>
                  <a:pt x="1448224" y="450361"/>
                </a:lnTo>
                <a:lnTo>
                  <a:pt x="1406204" y="446323"/>
                </a:lnTo>
                <a:lnTo>
                  <a:pt x="1535166" y="446323"/>
                </a:lnTo>
                <a:lnTo>
                  <a:pt x="1549294" y="459206"/>
                </a:lnTo>
                <a:lnTo>
                  <a:pt x="1629910" y="459206"/>
                </a:lnTo>
                <a:lnTo>
                  <a:pt x="1629910" y="659539"/>
                </a:lnTo>
                <a:lnTo>
                  <a:pt x="1549294" y="659539"/>
                </a:lnTo>
                <a:lnTo>
                  <a:pt x="1533454" y="673605"/>
                </a:lnTo>
                <a:close/>
              </a:path>
              <a:path w="2552065" h="732154">
                <a:moveTo>
                  <a:pt x="1629910" y="718806"/>
                </a:moveTo>
                <a:lnTo>
                  <a:pt x="1549294" y="718715"/>
                </a:lnTo>
                <a:lnTo>
                  <a:pt x="1549294" y="659539"/>
                </a:lnTo>
                <a:lnTo>
                  <a:pt x="1629910" y="659539"/>
                </a:lnTo>
                <a:lnTo>
                  <a:pt x="1629910" y="718806"/>
                </a:lnTo>
                <a:close/>
              </a:path>
              <a:path w="2552065" h="732154">
                <a:moveTo>
                  <a:pt x="2020030" y="731734"/>
                </a:moveTo>
                <a:lnTo>
                  <a:pt x="2020030" y="731370"/>
                </a:lnTo>
                <a:lnTo>
                  <a:pt x="1970339" y="727109"/>
                </a:lnTo>
                <a:lnTo>
                  <a:pt x="1924836" y="714772"/>
                </a:lnTo>
                <a:lnTo>
                  <a:pt x="1883964" y="695025"/>
                </a:lnTo>
                <a:lnTo>
                  <a:pt x="1848165" y="668534"/>
                </a:lnTo>
                <a:lnTo>
                  <a:pt x="1817883" y="635965"/>
                </a:lnTo>
                <a:lnTo>
                  <a:pt x="1793559" y="597986"/>
                </a:lnTo>
                <a:lnTo>
                  <a:pt x="1775637" y="555263"/>
                </a:lnTo>
                <a:lnTo>
                  <a:pt x="1764559" y="508462"/>
                </a:lnTo>
                <a:lnTo>
                  <a:pt x="1760771" y="458204"/>
                </a:lnTo>
                <a:lnTo>
                  <a:pt x="1764559" y="408347"/>
                </a:lnTo>
                <a:lnTo>
                  <a:pt x="1775637" y="361758"/>
                </a:lnTo>
                <a:lnTo>
                  <a:pt x="1793559" y="319164"/>
                </a:lnTo>
                <a:lnTo>
                  <a:pt x="1817883" y="281250"/>
                </a:lnTo>
                <a:lnTo>
                  <a:pt x="1848166" y="248697"/>
                </a:lnTo>
                <a:lnTo>
                  <a:pt x="1883964" y="222190"/>
                </a:lnTo>
                <a:lnTo>
                  <a:pt x="1924836" y="202410"/>
                </a:lnTo>
                <a:lnTo>
                  <a:pt x="1970339" y="190042"/>
                </a:lnTo>
                <a:lnTo>
                  <a:pt x="2020030" y="185767"/>
                </a:lnTo>
                <a:lnTo>
                  <a:pt x="2084125" y="192628"/>
                </a:lnTo>
                <a:lnTo>
                  <a:pt x="2135821" y="211600"/>
                </a:lnTo>
                <a:lnTo>
                  <a:pt x="2177227" y="240267"/>
                </a:lnTo>
                <a:lnTo>
                  <a:pt x="2193539" y="257916"/>
                </a:lnTo>
                <a:lnTo>
                  <a:pt x="2024804" y="257916"/>
                </a:lnTo>
                <a:lnTo>
                  <a:pt x="1979980" y="262965"/>
                </a:lnTo>
                <a:lnTo>
                  <a:pt x="1940760" y="277470"/>
                </a:lnTo>
                <a:lnTo>
                  <a:pt x="1907615" y="300470"/>
                </a:lnTo>
                <a:lnTo>
                  <a:pt x="1881016" y="331005"/>
                </a:lnTo>
                <a:lnTo>
                  <a:pt x="1861434" y="368113"/>
                </a:lnTo>
                <a:lnTo>
                  <a:pt x="1849340" y="410833"/>
                </a:lnTo>
                <a:lnTo>
                  <a:pt x="1845207" y="458250"/>
                </a:lnTo>
                <a:lnTo>
                  <a:pt x="1849337" y="505636"/>
                </a:lnTo>
                <a:lnTo>
                  <a:pt x="1861426" y="548512"/>
                </a:lnTo>
                <a:lnTo>
                  <a:pt x="1881002" y="585833"/>
                </a:lnTo>
                <a:lnTo>
                  <a:pt x="1907596" y="616601"/>
                </a:lnTo>
                <a:lnTo>
                  <a:pt x="1940740" y="639815"/>
                </a:lnTo>
                <a:lnTo>
                  <a:pt x="1979966" y="654476"/>
                </a:lnTo>
                <a:lnTo>
                  <a:pt x="2024804" y="659585"/>
                </a:lnTo>
                <a:lnTo>
                  <a:pt x="2193520" y="659585"/>
                </a:lnTo>
                <a:lnTo>
                  <a:pt x="2177207" y="677215"/>
                </a:lnTo>
                <a:lnTo>
                  <a:pt x="2135804" y="705884"/>
                </a:lnTo>
                <a:lnTo>
                  <a:pt x="2084119" y="724867"/>
                </a:lnTo>
                <a:lnTo>
                  <a:pt x="2020030" y="731734"/>
                </a:lnTo>
                <a:close/>
              </a:path>
              <a:path w="2552065" h="732154">
                <a:moveTo>
                  <a:pt x="2156663" y="325741"/>
                </a:moveTo>
                <a:lnTo>
                  <a:pt x="2129295" y="295171"/>
                </a:lnTo>
                <a:lnTo>
                  <a:pt x="2098167" y="274076"/>
                </a:lnTo>
                <a:lnTo>
                  <a:pt x="2063323" y="261856"/>
                </a:lnTo>
                <a:lnTo>
                  <a:pt x="2024804" y="257916"/>
                </a:lnTo>
                <a:lnTo>
                  <a:pt x="2193539" y="257916"/>
                </a:lnTo>
                <a:lnTo>
                  <a:pt x="2210452" y="276215"/>
                </a:lnTo>
                <a:lnTo>
                  <a:pt x="2156663" y="325741"/>
                </a:lnTo>
                <a:close/>
              </a:path>
              <a:path w="2552065" h="732154">
                <a:moveTo>
                  <a:pt x="2193520" y="659585"/>
                </a:moveTo>
                <a:lnTo>
                  <a:pt x="2024804" y="659585"/>
                </a:lnTo>
                <a:lnTo>
                  <a:pt x="2063067" y="655497"/>
                </a:lnTo>
                <a:lnTo>
                  <a:pt x="2097826" y="643033"/>
                </a:lnTo>
                <a:lnTo>
                  <a:pt x="2129039" y="621888"/>
                </a:lnTo>
                <a:lnTo>
                  <a:pt x="2156663" y="591760"/>
                </a:lnTo>
                <a:lnTo>
                  <a:pt x="2210452" y="641286"/>
                </a:lnTo>
                <a:lnTo>
                  <a:pt x="2193520" y="659585"/>
                </a:lnTo>
                <a:close/>
              </a:path>
              <a:path w="2552065" h="732154">
                <a:moveTo>
                  <a:pt x="2420289" y="198649"/>
                </a:moveTo>
                <a:lnTo>
                  <a:pt x="2339582" y="198649"/>
                </a:lnTo>
                <a:lnTo>
                  <a:pt x="2339582" y="56490"/>
                </a:lnTo>
                <a:lnTo>
                  <a:pt x="2420289" y="56490"/>
                </a:lnTo>
                <a:lnTo>
                  <a:pt x="2420289" y="198649"/>
                </a:lnTo>
                <a:close/>
              </a:path>
              <a:path w="2552065" h="732154">
                <a:moveTo>
                  <a:pt x="2454708" y="731825"/>
                </a:moveTo>
                <a:lnTo>
                  <a:pt x="2404494" y="723714"/>
                </a:lnTo>
                <a:lnTo>
                  <a:pt x="2368500" y="700052"/>
                </a:lnTo>
                <a:lnTo>
                  <a:pt x="2346829" y="661846"/>
                </a:lnTo>
                <a:lnTo>
                  <a:pt x="2339582" y="610104"/>
                </a:lnTo>
                <a:lnTo>
                  <a:pt x="2339582" y="269751"/>
                </a:lnTo>
                <a:lnTo>
                  <a:pt x="2253510" y="269751"/>
                </a:lnTo>
                <a:lnTo>
                  <a:pt x="2253510" y="198649"/>
                </a:lnTo>
                <a:lnTo>
                  <a:pt x="2525776" y="198649"/>
                </a:lnTo>
                <a:lnTo>
                  <a:pt x="2525776" y="269706"/>
                </a:lnTo>
                <a:lnTo>
                  <a:pt x="2420289" y="269706"/>
                </a:lnTo>
                <a:lnTo>
                  <a:pt x="2420289" y="592807"/>
                </a:lnTo>
                <a:lnTo>
                  <a:pt x="2423543" y="619602"/>
                </a:lnTo>
                <a:lnTo>
                  <a:pt x="2433361" y="640739"/>
                </a:lnTo>
                <a:lnTo>
                  <a:pt x="2449829" y="654604"/>
                </a:lnTo>
                <a:lnTo>
                  <a:pt x="2473032" y="659585"/>
                </a:lnTo>
                <a:lnTo>
                  <a:pt x="2536353" y="659585"/>
                </a:lnTo>
                <a:lnTo>
                  <a:pt x="2551556" y="698368"/>
                </a:lnTo>
                <a:lnTo>
                  <a:pt x="2534442" y="711743"/>
                </a:lnTo>
                <a:lnTo>
                  <a:pt x="2513192" y="722306"/>
                </a:lnTo>
                <a:lnTo>
                  <a:pt x="2486913" y="729241"/>
                </a:lnTo>
                <a:lnTo>
                  <a:pt x="2454709" y="731734"/>
                </a:lnTo>
                <a:close/>
              </a:path>
              <a:path w="2552065" h="732154">
                <a:moveTo>
                  <a:pt x="2536353" y="659585"/>
                </a:moveTo>
                <a:lnTo>
                  <a:pt x="2473032" y="659585"/>
                </a:lnTo>
                <a:lnTo>
                  <a:pt x="2489817" y="657885"/>
                </a:lnTo>
                <a:lnTo>
                  <a:pt x="2505076" y="653257"/>
                </a:lnTo>
                <a:lnTo>
                  <a:pt x="2518034" y="646411"/>
                </a:lnTo>
                <a:lnTo>
                  <a:pt x="2527913" y="638054"/>
                </a:lnTo>
                <a:lnTo>
                  <a:pt x="2536353" y="659585"/>
                </a:lnTo>
                <a:close/>
              </a:path>
            </a:pathLst>
          </a:custGeom>
          <a:solidFill>
            <a:srgbClr val="00D8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xfrm>
            <a:off x="1016000" y="964435"/>
            <a:ext cx="5873115" cy="10502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6700" spc="254" b="0">
                <a:latin typeface="Trebuchet MS"/>
                <a:cs typeface="Trebuchet MS"/>
              </a:rPr>
              <a:t>Our</a:t>
            </a:r>
            <a:r>
              <a:rPr dirty="0" sz="6700" spc="-275" b="0">
                <a:latin typeface="Trebuchet MS"/>
                <a:cs typeface="Trebuchet MS"/>
              </a:rPr>
              <a:t> </a:t>
            </a:r>
            <a:r>
              <a:rPr dirty="0" sz="6700" spc="200" b="0">
                <a:latin typeface="Trebuchet MS"/>
                <a:cs typeface="Trebuchet MS"/>
              </a:rPr>
              <a:t>tech</a:t>
            </a:r>
            <a:r>
              <a:rPr dirty="0" sz="6700" spc="-275" b="0">
                <a:latin typeface="Trebuchet MS"/>
                <a:cs typeface="Trebuchet MS"/>
              </a:rPr>
              <a:t> </a:t>
            </a:r>
            <a:r>
              <a:rPr dirty="0" sz="6700" spc="240" b="0">
                <a:latin typeface="Trebuchet MS"/>
                <a:cs typeface="Trebuchet MS"/>
              </a:rPr>
              <a:t>stack</a:t>
            </a:r>
            <a:endParaRPr sz="6700">
              <a:latin typeface="Trebuchet MS"/>
              <a:cs typeface="Trebuchet MS"/>
            </a:endParaRPr>
          </a:p>
        </p:txBody>
      </p:sp>
      <p:sp>
        <p:nvSpPr>
          <p:cNvPr id="22" name="object 22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988580" y="2265264"/>
            <a:ext cx="8853170" cy="205105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3450" spc="105" b="1">
                <a:solidFill>
                  <a:srgbClr val="404037"/>
                </a:solidFill>
                <a:latin typeface="Tahoma"/>
                <a:cs typeface="Tahoma"/>
              </a:rPr>
              <a:t>Frontend:</a:t>
            </a:r>
            <a:endParaRPr sz="3450">
              <a:latin typeface="Tahoma"/>
              <a:cs typeface="Tahoma"/>
            </a:endParaRPr>
          </a:p>
          <a:p>
            <a:pPr marL="483234">
              <a:lnSpc>
                <a:spcPct val="100000"/>
              </a:lnSpc>
              <a:spcBef>
                <a:spcPts val="3365"/>
              </a:spcBef>
            </a:pPr>
            <a:r>
              <a:rPr dirty="0" sz="2250" spc="65" b="1">
                <a:solidFill>
                  <a:srgbClr val="404037"/>
                </a:solidFill>
                <a:latin typeface="Tahoma"/>
                <a:cs typeface="Tahoma"/>
              </a:rPr>
              <a:t>Our</a:t>
            </a:r>
            <a:r>
              <a:rPr dirty="0" sz="2250" spc="21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95" b="1">
                <a:solidFill>
                  <a:srgbClr val="404037"/>
                </a:solidFill>
                <a:latin typeface="Tahoma"/>
                <a:cs typeface="Tahoma"/>
              </a:rPr>
              <a:t>frontend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35" b="1">
                <a:solidFill>
                  <a:srgbClr val="404037"/>
                </a:solidFill>
                <a:latin typeface="Tahoma"/>
                <a:cs typeface="Tahoma"/>
              </a:rPr>
              <a:t>will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40" b="1">
                <a:solidFill>
                  <a:srgbClr val="404037"/>
                </a:solidFill>
                <a:latin typeface="Tahoma"/>
                <a:cs typeface="Tahoma"/>
              </a:rPr>
              <a:t>be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-10" b="1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30" b="1">
                <a:solidFill>
                  <a:srgbClr val="404037"/>
                </a:solidFill>
                <a:latin typeface="Tahoma"/>
                <a:cs typeface="Tahoma"/>
              </a:rPr>
              <a:t>react</a:t>
            </a:r>
            <a:r>
              <a:rPr dirty="0" sz="2250" spc="21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65" b="1">
                <a:solidFill>
                  <a:srgbClr val="404037"/>
                </a:solidFill>
                <a:latin typeface="Tahoma"/>
                <a:cs typeface="Tahoma"/>
              </a:rPr>
              <a:t>based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10" b="1">
                <a:solidFill>
                  <a:srgbClr val="404037"/>
                </a:solidFill>
                <a:latin typeface="Tahoma"/>
                <a:cs typeface="Tahoma"/>
              </a:rPr>
              <a:t>app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b="1">
                <a:solidFill>
                  <a:srgbClr val="404037"/>
                </a:solidFill>
                <a:latin typeface="Tahoma"/>
                <a:cs typeface="Tahoma"/>
              </a:rPr>
              <a:t>with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-10" b="1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85" b="1">
                <a:solidFill>
                  <a:srgbClr val="404037"/>
                </a:solidFill>
                <a:latin typeface="Tahoma"/>
                <a:cs typeface="Tahoma"/>
              </a:rPr>
              <a:t>lot</a:t>
            </a:r>
            <a:r>
              <a:rPr dirty="0" sz="2250" spc="21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90" b="1">
                <a:solidFill>
                  <a:srgbClr val="404037"/>
                </a:solidFill>
                <a:latin typeface="Tahoma"/>
                <a:cs typeface="Tahoma"/>
              </a:rPr>
              <a:t>of</a:t>
            </a:r>
            <a:endParaRPr sz="2250">
              <a:latin typeface="Tahoma"/>
              <a:cs typeface="Tahoma"/>
            </a:endParaRPr>
          </a:p>
          <a:p>
            <a:pPr marL="483234" marR="5080">
              <a:lnSpc>
                <a:spcPts val="2850"/>
              </a:lnSpc>
              <a:spcBef>
                <a:spcPts val="110"/>
              </a:spcBef>
            </a:pPr>
            <a:r>
              <a:rPr dirty="0" sz="2250" spc="100" b="1">
                <a:solidFill>
                  <a:srgbClr val="404037"/>
                </a:solidFill>
                <a:latin typeface="Tahoma"/>
                <a:cs typeface="Tahoma"/>
              </a:rPr>
              <a:t>functionalities</a:t>
            </a:r>
            <a:r>
              <a:rPr dirty="0" sz="2250" spc="22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85" b="1">
                <a:solidFill>
                  <a:srgbClr val="404037"/>
                </a:solidFill>
                <a:latin typeface="Tahoma"/>
                <a:cs typeface="Tahoma"/>
              </a:rPr>
              <a:t>like</a:t>
            </a:r>
            <a:r>
              <a:rPr dirty="0" sz="2250" spc="22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90" b="1">
                <a:solidFill>
                  <a:srgbClr val="404037"/>
                </a:solidFill>
                <a:latin typeface="Tahoma"/>
                <a:cs typeface="Tahoma"/>
              </a:rPr>
              <a:t>drag</a:t>
            </a:r>
            <a:r>
              <a:rPr dirty="0" sz="2250" spc="22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65" b="1">
                <a:solidFill>
                  <a:srgbClr val="404037"/>
                </a:solidFill>
                <a:latin typeface="Tahoma"/>
                <a:cs typeface="Tahoma"/>
              </a:rPr>
              <a:t>and</a:t>
            </a:r>
            <a:r>
              <a:rPr dirty="0" sz="2250" spc="22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10" b="1">
                <a:solidFill>
                  <a:srgbClr val="404037"/>
                </a:solidFill>
                <a:latin typeface="Tahoma"/>
                <a:cs typeface="Tahoma"/>
              </a:rPr>
              <a:t>drop</a:t>
            </a:r>
            <a:r>
              <a:rPr dirty="0" sz="2250" spc="22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20" b="1">
                <a:solidFill>
                  <a:srgbClr val="404037"/>
                </a:solidFill>
                <a:latin typeface="Tahoma"/>
                <a:cs typeface="Tahoma"/>
              </a:rPr>
              <a:t>questions,</a:t>
            </a:r>
            <a:r>
              <a:rPr dirty="0" sz="2250" spc="22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25" b="1">
                <a:solidFill>
                  <a:srgbClr val="404037"/>
                </a:solidFill>
                <a:latin typeface="Tahoma"/>
                <a:cs typeface="Tahoma"/>
              </a:rPr>
              <a:t>fun,</a:t>
            </a:r>
            <a:r>
              <a:rPr dirty="0" sz="2250" spc="22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65" b="1">
                <a:solidFill>
                  <a:srgbClr val="404037"/>
                </a:solidFill>
                <a:latin typeface="Tahoma"/>
                <a:cs typeface="Tahoma"/>
              </a:rPr>
              <a:t>and </a:t>
            </a:r>
            <a:r>
              <a:rPr dirty="0" sz="2250" spc="-64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95" b="1">
                <a:solidFill>
                  <a:srgbClr val="404037"/>
                </a:solidFill>
                <a:latin typeface="Tahoma"/>
                <a:cs typeface="Tahoma"/>
              </a:rPr>
              <a:t>interactive</a:t>
            </a:r>
            <a:r>
              <a:rPr dirty="0" sz="2250" spc="21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-175" b="1">
                <a:solidFill>
                  <a:srgbClr val="404037"/>
                </a:solidFill>
                <a:latin typeface="Tahoma"/>
                <a:cs typeface="Tahoma"/>
              </a:rPr>
              <a:t>UI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70" b="1">
                <a:solidFill>
                  <a:srgbClr val="404037"/>
                </a:solidFill>
                <a:latin typeface="Tahoma"/>
                <a:cs typeface="Tahoma"/>
              </a:rPr>
              <a:t>to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55" b="1">
                <a:solidFill>
                  <a:srgbClr val="404037"/>
                </a:solidFill>
                <a:latin typeface="Tahoma"/>
                <a:cs typeface="Tahoma"/>
              </a:rPr>
              <a:t>bring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70" b="1">
                <a:solidFill>
                  <a:srgbClr val="404037"/>
                </a:solidFill>
                <a:latin typeface="Tahoma"/>
                <a:cs typeface="Tahoma"/>
              </a:rPr>
              <a:t>people</a:t>
            </a:r>
            <a:endParaRPr sz="225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016000" y="5874806"/>
            <a:ext cx="9714230" cy="162433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3450" spc="140" b="1">
                <a:solidFill>
                  <a:srgbClr val="404037"/>
                </a:solidFill>
                <a:latin typeface="Tahoma"/>
                <a:cs typeface="Tahoma"/>
              </a:rPr>
              <a:t>Database:</a:t>
            </a:r>
            <a:endParaRPr sz="3450">
              <a:latin typeface="Tahoma"/>
              <a:cs typeface="Tahoma"/>
            </a:endParaRPr>
          </a:p>
          <a:p>
            <a:pPr marL="455930" marR="5080">
              <a:lnSpc>
                <a:spcPct val="105600"/>
              </a:lnSpc>
              <a:spcBef>
                <a:spcPts val="2705"/>
              </a:spcBef>
            </a:pPr>
            <a:r>
              <a:rPr dirty="0" sz="2250" spc="220" b="1">
                <a:solidFill>
                  <a:srgbClr val="404037"/>
                </a:solidFill>
                <a:latin typeface="Tahoma"/>
                <a:cs typeface="Tahoma"/>
              </a:rPr>
              <a:t>We</a:t>
            </a:r>
            <a:r>
              <a:rPr dirty="0" sz="2250" spc="21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35" b="1">
                <a:solidFill>
                  <a:srgbClr val="404037"/>
                </a:solidFill>
                <a:latin typeface="Tahoma"/>
                <a:cs typeface="Tahoma"/>
              </a:rPr>
              <a:t>will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40" b="1">
                <a:solidFill>
                  <a:srgbClr val="404037"/>
                </a:solidFill>
                <a:latin typeface="Tahoma"/>
                <a:cs typeface="Tahoma"/>
              </a:rPr>
              <a:t>be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80" b="1">
                <a:solidFill>
                  <a:srgbClr val="404037"/>
                </a:solidFill>
                <a:latin typeface="Tahoma"/>
                <a:cs typeface="Tahoma"/>
              </a:rPr>
              <a:t>using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40" b="1">
                <a:solidFill>
                  <a:srgbClr val="404037"/>
                </a:solidFill>
                <a:latin typeface="Tahoma"/>
                <a:cs typeface="Tahoma"/>
              </a:rPr>
              <a:t>MongoDB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65" b="1">
                <a:solidFill>
                  <a:srgbClr val="404037"/>
                </a:solidFill>
                <a:latin typeface="Tahoma"/>
                <a:cs typeface="Tahoma"/>
              </a:rPr>
              <a:t>deployed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65" b="1">
                <a:solidFill>
                  <a:srgbClr val="404037"/>
                </a:solidFill>
                <a:latin typeface="Tahoma"/>
                <a:cs typeface="Tahoma"/>
              </a:rPr>
              <a:t>on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204" b="1">
                <a:solidFill>
                  <a:srgbClr val="404037"/>
                </a:solidFill>
                <a:latin typeface="Tahoma"/>
                <a:cs typeface="Tahoma"/>
              </a:rPr>
              <a:t>Cosmos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65" b="1">
                <a:solidFill>
                  <a:srgbClr val="404037"/>
                </a:solidFill>
                <a:latin typeface="Tahoma"/>
                <a:cs typeface="Tahoma"/>
              </a:rPr>
              <a:t>DB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70" b="1">
                <a:solidFill>
                  <a:srgbClr val="404037"/>
                </a:solidFill>
                <a:latin typeface="Tahoma"/>
                <a:cs typeface="Tahoma"/>
              </a:rPr>
              <a:t>which </a:t>
            </a:r>
            <a:r>
              <a:rPr dirty="0" sz="2250" spc="-64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75" b="1">
                <a:solidFill>
                  <a:srgbClr val="404037"/>
                </a:solidFill>
                <a:latin typeface="Tahoma"/>
                <a:cs typeface="Tahoma"/>
              </a:rPr>
              <a:t>is</a:t>
            </a:r>
            <a:r>
              <a:rPr dirty="0" sz="2250" spc="21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70" b="1">
                <a:solidFill>
                  <a:srgbClr val="404037"/>
                </a:solidFill>
                <a:latin typeface="Tahoma"/>
                <a:cs typeface="Tahoma"/>
              </a:rPr>
              <a:t>the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50" b="1">
                <a:solidFill>
                  <a:srgbClr val="404037"/>
                </a:solidFill>
                <a:latin typeface="Tahoma"/>
                <a:cs typeface="Tahoma"/>
              </a:rPr>
              <a:t>best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55" b="1">
                <a:solidFill>
                  <a:srgbClr val="404037"/>
                </a:solidFill>
                <a:latin typeface="Tahoma"/>
                <a:cs typeface="Tahoma"/>
              </a:rPr>
              <a:t>NoSQL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25" b="1">
                <a:solidFill>
                  <a:srgbClr val="404037"/>
                </a:solidFill>
                <a:latin typeface="Tahoma"/>
                <a:cs typeface="Tahoma"/>
              </a:rPr>
              <a:t>deplyoment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95" b="1">
                <a:solidFill>
                  <a:srgbClr val="404037"/>
                </a:solidFill>
                <a:latin typeface="Tahoma"/>
                <a:cs typeface="Tahoma"/>
              </a:rPr>
              <a:t>option</a:t>
            </a:r>
            <a:r>
              <a:rPr dirty="0" sz="2250" spc="21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90" b="1">
                <a:solidFill>
                  <a:srgbClr val="404037"/>
                </a:solidFill>
                <a:latin typeface="Tahoma"/>
                <a:cs typeface="Tahoma"/>
              </a:rPr>
              <a:t>available.</a:t>
            </a:r>
            <a:endParaRPr sz="22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955632" y="288531"/>
            <a:ext cx="476250" cy="8973185"/>
            <a:chOff x="6955632" y="288531"/>
            <a:chExt cx="476250" cy="8973185"/>
          </a:xfrm>
        </p:grpSpPr>
        <p:sp>
          <p:nvSpPr>
            <p:cNvPr id="3" name="object 3"/>
            <p:cNvSpPr/>
            <p:nvPr/>
          </p:nvSpPr>
          <p:spPr>
            <a:xfrm>
              <a:off x="7192193" y="761734"/>
              <a:ext cx="0" cy="8230234"/>
            </a:xfrm>
            <a:custGeom>
              <a:avLst/>
              <a:gdLst/>
              <a:ahLst/>
              <a:cxnLst/>
              <a:rect l="l" t="t" r="r" b="b"/>
              <a:pathLst>
                <a:path w="0" h="8230234">
                  <a:moveTo>
                    <a:pt x="0" y="0"/>
                  </a:moveTo>
                  <a:lnTo>
                    <a:pt x="0" y="8229652"/>
                  </a:lnTo>
                </a:path>
              </a:pathLst>
            </a:custGeom>
            <a:ln w="19049">
              <a:solidFill>
                <a:srgbClr val="209D5C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6955624" y="288530"/>
              <a:ext cx="476250" cy="8973185"/>
            </a:xfrm>
            <a:custGeom>
              <a:avLst/>
              <a:gdLst/>
              <a:ahLst/>
              <a:cxnLst/>
              <a:rect l="l" t="t" r="r" b="b"/>
              <a:pathLst>
                <a:path w="476250" h="8973185">
                  <a:moveTo>
                    <a:pt x="476250" y="8734717"/>
                  </a:moveTo>
                  <a:lnTo>
                    <a:pt x="471411" y="8686736"/>
                  </a:lnTo>
                  <a:lnTo>
                    <a:pt x="457542" y="8642032"/>
                  </a:lnTo>
                  <a:lnTo>
                    <a:pt x="435584" y="8601583"/>
                  </a:lnTo>
                  <a:lnTo>
                    <a:pt x="406501" y="8566340"/>
                  </a:lnTo>
                  <a:lnTo>
                    <a:pt x="371259" y="8537270"/>
                  </a:lnTo>
                  <a:lnTo>
                    <a:pt x="330809" y="8515312"/>
                  </a:lnTo>
                  <a:lnTo>
                    <a:pt x="286118" y="8501431"/>
                  </a:lnTo>
                  <a:lnTo>
                    <a:pt x="238125" y="8496592"/>
                  </a:lnTo>
                  <a:lnTo>
                    <a:pt x="190131" y="8501431"/>
                  </a:lnTo>
                  <a:lnTo>
                    <a:pt x="145440" y="8515312"/>
                  </a:lnTo>
                  <a:lnTo>
                    <a:pt x="104990" y="8537270"/>
                  </a:lnTo>
                  <a:lnTo>
                    <a:pt x="69748" y="8566340"/>
                  </a:lnTo>
                  <a:lnTo>
                    <a:pt x="40665" y="8601583"/>
                  </a:lnTo>
                  <a:lnTo>
                    <a:pt x="18719" y="8642032"/>
                  </a:lnTo>
                  <a:lnTo>
                    <a:pt x="4838" y="8686736"/>
                  </a:lnTo>
                  <a:lnTo>
                    <a:pt x="0" y="8734717"/>
                  </a:lnTo>
                  <a:lnTo>
                    <a:pt x="4838" y="8782710"/>
                  </a:lnTo>
                  <a:lnTo>
                    <a:pt x="18719" y="8827414"/>
                  </a:lnTo>
                  <a:lnTo>
                    <a:pt x="40665" y="8867864"/>
                  </a:lnTo>
                  <a:lnTo>
                    <a:pt x="69748" y="8903106"/>
                  </a:lnTo>
                  <a:lnTo>
                    <a:pt x="104990" y="8932177"/>
                  </a:lnTo>
                  <a:lnTo>
                    <a:pt x="145440" y="8954135"/>
                  </a:lnTo>
                  <a:lnTo>
                    <a:pt x="190131" y="8968016"/>
                  </a:lnTo>
                  <a:lnTo>
                    <a:pt x="238125" y="8972842"/>
                  </a:lnTo>
                  <a:lnTo>
                    <a:pt x="286118" y="8968016"/>
                  </a:lnTo>
                  <a:lnTo>
                    <a:pt x="330809" y="8954135"/>
                  </a:lnTo>
                  <a:lnTo>
                    <a:pt x="371259" y="8932177"/>
                  </a:lnTo>
                  <a:lnTo>
                    <a:pt x="406501" y="8903106"/>
                  </a:lnTo>
                  <a:lnTo>
                    <a:pt x="435584" y="8867864"/>
                  </a:lnTo>
                  <a:lnTo>
                    <a:pt x="457542" y="8827414"/>
                  </a:lnTo>
                  <a:lnTo>
                    <a:pt x="471411" y="8782710"/>
                  </a:lnTo>
                  <a:lnTo>
                    <a:pt x="476250" y="8734717"/>
                  </a:lnTo>
                  <a:close/>
                </a:path>
                <a:path w="476250" h="8973185">
                  <a:moveTo>
                    <a:pt x="476250" y="238125"/>
                  </a:moveTo>
                  <a:lnTo>
                    <a:pt x="471411" y="190144"/>
                  </a:lnTo>
                  <a:lnTo>
                    <a:pt x="457542" y="145440"/>
                  </a:lnTo>
                  <a:lnTo>
                    <a:pt x="435584" y="104990"/>
                  </a:lnTo>
                  <a:lnTo>
                    <a:pt x="406501" y="69748"/>
                  </a:lnTo>
                  <a:lnTo>
                    <a:pt x="371259" y="40678"/>
                  </a:lnTo>
                  <a:lnTo>
                    <a:pt x="330809" y="18719"/>
                  </a:lnTo>
                  <a:lnTo>
                    <a:pt x="286118" y="4838"/>
                  </a:lnTo>
                  <a:lnTo>
                    <a:pt x="238125" y="0"/>
                  </a:lnTo>
                  <a:lnTo>
                    <a:pt x="190131" y="4838"/>
                  </a:lnTo>
                  <a:lnTo>
                    <a:pt x="145440" y="18719"/>
                  </a:lnTo>
                  <a:lnTo>
                    <a:pt x="104990" y="40678"/>
                  </a:lnTo>
                  <a:lnTo>
                    <a:pt x="69748" y="69748"/>
                  </a:lnTo>
                  <a:lnTo>
                    <a:pt x="40665" y="104990"/>
                  </a:lnTo>
                  <a:lnTo>
                    <a:pt x="18719" y="145440"/>
                  </a:lnTo>
                  <a:lnTo>
                    <a:pt x="4838" y="190144"/>
                  </a:lnTo>
                  <a:lnTo>
                    <a:pt x="0" y="238125"/>
                  </a:lnTo>
                  <a:lnTo>
                    <a:pt x="4838" y="286118"/>
                  </a:lnTo>
                  <a:lnTo>
                    <a:pt x="18719" y="330822"/>
                  </a:lnTo>
                  <a:lnTo>
                    <a:pt x="40665" y="371271"/>
                  </a:lnTo>
                  <a:lnTo>
                    <a:pt x="69748" y="406514"/>
                  </a:lnTo>
                  <a:lnTo>
                    <a:pt x="104990" y="435584"/>
                  </a:lnTo>
                  <a:lnTo>
                    <a:pt x="145440" y="457542"/>
                  </a:lnTo>
                  <a:lnTo>
                    <a:pt x="190131" y="471424"/>
                  </a:lnTo>
                  <a:lnTo>
                    <a:pt x="238125" y="476250"/>
                  </a:lnTo>
                  <a:lnTo>
                    <a:pt x="286118" y="471424"/>
                  </a:lnTo>
                  <a:lnTo>
                    <a:pt x="330809" y="457542"/>
                  </a:lnTo>
                  <a:lnTo>
                    <a:pt x="371259" y="435584"/>
                  </a:lnTo>
                  <a:lnTo>
                    <a:pt x="406501" y="406514"/>
                  </a:lnTo>
                  <a:lnTo>
                    <a:pt x="435584" y="371271"/>
                  </a:lnTo>
                  <a:lnTo>
                    <a:pt x="457542" y="330822"/>
                  </a:lnTo>
                  <a:lnTo>
                    <a:pt x="471411" y="286118"/>
                  </a:lnTo>
                  <a:lnTo>
                    <a:pt x="476250" y="23812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/>
          <p:cNvGrpSpPr/>
          <p:nvPr/>
        </p:nvGrpSpPr>
        <p:grpSpPr>
          <a:xfrm>
            <a:off x="0" y="6054839"/>
            <a:ext cx="4192904" cy="4232275"/>
            <a:chOff x="0" y="6054839"/>
            <a:chExt cx="4192904" cy="4232275"/>
          </a:xfrm>
        </p:grpSpPr>
        <p:sp>
          <p:nvSpPr>
            <p:cNvPr id="6" name="object 6"/>
            <p:cNvSpPr/>
            <p:nvPr/>
          </p:nvSpPr>
          <p:spPr>
            <a:xfrm>
              <a:off x="0" y="6054839"/>
              <a:ext cx="4192904" cy="4232275"/>
            </a:xfrm>
            <a:custGeom>
              <a:avLst/>
              <a:gdLst/>
              <a:ahLst/>
              <a:cxnLst/>
              <a:rect l="l" t="t" r="r" b="b"/>
              <a:pathLst>
                <a:path w="4192904" h="4232275">
                  <a:moveTo>
                    <a:pt x="3726009" y="809409"/>
                  </a:moveTo>
                  <a:lnTo>
                    <a:pt x="3758239" y="851243"/>
                  </a:lnTo>
                  <a:lnTo>
                    <a:pt x="3789378" y="894026"/>
                  </a:lnTo>
                  <a:lnTo>
                    <a:pt x="3819421" y="937666"/>
                  </a:lnTo>
                  <a:lnTo>
                    <a:pt x="3848358" y="982072"/>
                  </a:lnTo>
                  <a:lnTo>
                    <a:pt x="3876183" y="1027152"/>
                  </a:lnTo>
                  <a:lnTo>
                    <a:pt x="3902888" y="1072816"/>
                  </a:lnTo>
                  <a:lnTo>
                    <a:pt x="3928466" y="1118972"/>
                  </a:lnTo>
                  <a:lnTo>
                    <a:pt x="3952909" y="1165529"/>
                  </a:lnTo>
                  <a:lnTo>
                    <a:pt x="3976209" y="1212396"/>
                  </a:lnTo>
                  <a:lnTo>
                    <a:pt x="3998360" y="1259481"/>
                  </a:lnTo>
                  <a:lnTo>
                    <a:pt x="4019353" y="1306693"/>
                  </a:lnTo>
                  <a:lnTo>
                    <a:pt x="4039181" y="1353941"/>
                  </a:lnTo>
                  <a:lnTo>
                    <a:pt x="4057837" y="1401134"/>
                  </a:lnTo>
                  <a:lnTo>
                    <a:pt x="4075313" y="1448180"/>
                  </a:lnTo>
                  <a:lnTo>
                    <a:pt x="4090463" y="1493577"/>
                  </a:lnTo>
                  <a:lnTo>
                    <a:pt x="4104556" y="1539202"/>
                  </a:lnTo>
                  <a:lnTo>
                    <a:pt x="4117595" y="1585036"/>
                  </a:lnTo>
                  <a:lnTo>
                    <a:pt x="4129583" y="1631063"/>
                  </a:lnTo>
                  <a:lnTo>
                    <a:pt x="4140521" y="1677265"/>
                  </a:lnTo>
                  <a:lnTo>
                    <a:pt x="4150411" y="1723623"/>
                  </a:lnTo>
                  <a:lnTo>
                    <a:pt x="4159255" y="1770121"/>
                  </a:lnTo>
                  <a:lnTo>
                    <a:pt x="4167057" y="1816740"/>
                  </a:lnTo>
                  <a:lnTo>
                    <a:pt x="4173817" y="1863462"/>
                  </a:lnTo>
                  <a:lnTo>
                    <a:pt x="4179539" y="1910270"/>
                  </a:lnTo>
                  <a:lnTo>
                    <a:pt x="4184223" y="1957146"/>
                  </a:lnTo>
                  <a:lnTo>
                    <a:pt x="4187874" y="2004073"/>
                  </a:lnTo>
                  <a:lnTo>
                    <a:pt x="4190492" y="2051032"/>
                  </a:lnTo>
                  <a:lnTo>
                    <a:pt x="4192079" y="2098006"/>
                  </a:lnTo>
                  <a:lnTo>
                    <a:pt x="4192639" y="2144976"/>
                  </a:lnTo>
                  <a:lnTo>
                    <a:pt x="4192172" y="2191927"/>
                  </a:lnTo>
                  <a:lnTo>
                    <a:pt x="4190682" y="2238838"/>
                  </a:lnTo>
                  <a:lnTo>
                    <a:pt x="4188171" y="2285694"/>
                  </a:lnTo>
                  <a:lnTo>
                    <a:pt x="4184640" y="2332475"/>
                  </a:lnTo>
                  <a:lnTo>
                    <a:pt x="4180091" y="2379165"/>
                  </a:lnTo>
                  <a:lnTo>
                    <a:pt x="4174528" y="2425746"/>
                  </a:lnTo>
                  <a:lnTo>
                    <a:pt x="4167952" y="2472199"/>
                  </a:lnTo>
                  <a:lnTo>
                    <a:pt x="4160365" y="2518507"/>
                  </a:lnTo>
                  <a:lnTo>
                    <a:pt x="4151770" y="2564653"/>
                  </a:lnTo>
                  <a:lnTo>
                    <a:pt x="4142168" y="2610618"/>
                  </a:lnTo>
                  <a:lnTo>
                    <a:pt x="4131562" y="2656385"/>
                  </a:lnTo>
                  <a:lnTo>
                    <a:pt x="4119954" y="2701936"/>
                  </a:lnTo>
                  <a:lnTo>
                    <a:pt x="4107346" y="2747253"/>
                  </a:lnTo>
                  <a:lnTo>
                    <a:pt x="4093740" y="2792319"/>
                  </a:lnTo>
                  <a:lnTo>
                    <a:pt x="4079139" y="2837116"/>
                  </a:lnTo>
                  <a:lnTo>
                    <a:pt x="4063545" y="2881625"/>
                  </a:lnTo>
                  <a:lnTo>
                    <a:pt x="4046959" y="2925830"/>
                  </a:lnTo>
                  <a:lnTo>
                    <a:pt x="4029384" y="2969713"/>
                  </a:lnTo>
                  <a:lnTo>
                    <a:pt x="4010823" y="3013255"/>
                  </a:lnTo>
                  <a:lnTo>
                    <a:pt x="3991276" y="3056439"/>
                  </a:lnTo>
                  <a:lnTo>
                    <a:pt x="3970748" y="3099248"/>
                  </a:lnTo>
                  <a:lnTo>
                    <a:pt x="3949238" y="3141663"/>
                  </a:lnTo>
                  <a:lnTo>
                    <a:pt x="3926751" y="3183667"/>
                  </a:lnTo>
                  <a:lnTo>
                    <a:pt x="3903288" y="3225242"/>
                  </a:lnTo>
                  <a:lnTo>
                    <a:pt x="3878850" y="3266370"/>
                  </a:lnTo>
                  <a:lnTo>
                    <a:pt x="3853441" y="3307034"/>
                  </a:lnTo>
                  <a:lnTo>
                    <a:pt x="3827063" y="3347215"/>
                  </a:lnTo>
                  <a:lnTo>
                    <a:pt x="3799717" y="3386897"/>
                  </a:lnTo>
                  <a:lnTo>
                    <a:pt x="3771406" y="3426061"/>
                  </a:lnTo>
                  <a:lnTo>
                    <a:pt x="3741816" y="3465087"/>
                  </a:lnTo>
                  <a:lnTo>
                    <a:pt x="3711749" y="3502942"/>
                  </a:lnTo>
                  <a:lnTo>
                    <a:pt x="3680704" y="3540269"/>
                  </a:lnTo>
                  <a:lnTo>
                    <a:pt x="3648554" y="3577184"/>
                  </a:lnTo>
                  <a:lnTo>
                    <a:pt x="3615449" y="3613493"/>
                  </a:lnTo>
                  <a:lnTo>
                    <a:pt x="3581393" y="3649178"/>
                  </a:lnTo>
                  <a:lnTo>
                    <a:pt x="3546386" y="3684221"/>
                  </a:lnTo>
                  <a:lnTo>
                    <a:pt x="3510432" y="3718604"/>
                  </a:lnTo>
                  <a:lnTo>
                    <a:pt x="3473532" y="3752310"/>
                  </a:lnTo>
                  <a:lnTo>
                    <a:pt x="3435688" y="3785320"/>
                  </a:lnTo>
                  <a:lnTo>
                    <a:pt x="3399100" y="3815788"/>
                  </a:lnTo>
                  <a:lnTo>
                    <a:pt x="2874113" y="4232160"/>
                  </a:lnTo>
                  <a:lnTo>
                    <a:pt x="0" y="4232160"/>
                  </a:lnTo>
                  <a:lnTo>
                    <a:pt x="0" y="1019636"/>
                  </a:lnTo>
                  <a:lnTo>
                    <a:pt x="725653" y="444235"/>
                  </a:lnTo>
                  <a:lnTo>
                    <a:pt x="765631" y="414089"/>
                  </a:lnTo>
                  <a:lnTo>
                    <a:pt x="806112" y="385027"/>
                  </a:lnTo>
                  <a:lnTo>
                    <a:pt x="847076" y="357046"/>
                  </a:lnTo>
                  <a:lnTo>
                    <a:pt x="888505" y="330142"/>
                  </a:lnTo>
                  <a:lnTo>
                    <a:pt x="930381" y="304314"/>
                  </a:lnTo>
                  <a:lnTo>
                    <a:pt x="972686" y="279559"/>
                  </a:lnTo>
                  <a:lnTo>
                    <a:pt x="1015401" y="255874"/>
                  </a:lnTo>
                  <a:lnTo>
                    <a:pt x="1058507" y="233256"/>
                  </a:lnTo>
                  <a:lnTo>
                    <a:pt x="1102197" y="211603"/>
                  </a:lnTo>
                  <a:lnTo>
                    <a:pt x="1145821" y="191210"/>
                  </a:lnTo>
                  <a:lnTo>
                    <a:pt x="1189991" y="171777"/>
                  </a:lnTo>
                  <a:lnTo>
                    <a:pt x="1234480" y="153401"/>
                  </a:lnTo>
                  <a:lnTo>
                    <a:pt x="1279268" y="136078"/>
                  </a:lnTo>
                  <a:lnTo>
                    <a:pt x="1324337" y="119806"/>
                  </a:lnTo>
                  <a:lnTo>
                    <a:pt x="1369669" y="104582"/>
                  </a:lnTo>
                  <a:lnTo>
                    <a:pt x="1415245" y="90404"/>
                  </a:lnTo>
                  <a:lnTo>
                    <a:pt x="1461048" y="77269"/>
                  </a:lnTo>
                  <a:lnTo>
                    <a:pt x="1507057" y="65174"/>
                  </a:lnTo>
                  <a:lnTo>
                    <a:pt x="1553256" y="54116"/>
                  </a:lnTo>
                  <a:lnTo>
                    <a:pt x="1599625" y="44093"/>
                  </a:lnTo>
                  <a:lnTo>
                    <a:pt x="1646146" y="35102"/>
                  </a:lnTo>
                  <a:lnTo>
                    <a:pt x="1692801" y="27140"/>
                  </a:lnTo>
                  <a:lnTo>
                    <a:pt x="1739572" y="20205"/>
                  </a:lnTo>
                  <a:lnTo>
                    <a:pt x="1786439" y="14294"/>
                  </a:lnTo>
                  <a:lnTo>
                    <a:pt x="1833385" y="9403"/>
                  </a:lnTo>
                  <a:lnTo>
                    <a:pt x="1880392" y="5532"/>
                  </a:lnTo>
                  <a:lnTo>
                    <a:pt x="1927439" y="2675"/>
                  </a:lnTo>
                  <a:lnTo>
                    <a:pt x="1974510" y="832"/>
                  </a:lnTo>
                  <a:lnTo>
                    <a:pt x="2021586" y="0"/>
                  </a:lnTo>
                  <a:lnTo>
                    <a:pt x="2068649" y="174"/>
                  </a:lnTo>
                  <a:lnTo>
                    <a:pt x="2115679" y="1354"/>
                  </a:lnTo>
                  <a:lnTo>
                    <a:pt x="2162659" y="3536"/>
                  </a:lnTo>
                  <a:lnTo>
                    <a:pt x="2209570" y="6717"/>
                  </a:lnTo>
                  <a:lnTo>
                    <a:pt x="2256394" y="10895"/>
                  </a:lnTo>
                  <a:lnTo>
                    <a:pt x="2303113" y="16067"/>
                  </a:lnTo>
                  <a:lnTo>
                    <a:pt x="2349707" y="22230"/>
                  </a:lnTo>
                  <a:lnTo>
                    <a:pt x="2396159" y="29382"/>
                  </a:lnTo>
                  <a:lnTo>
                    <a:pt x="2442450" y="37520"/>
                  </a:lnTo>
                  <a:lnTo>
                    <a:pt x="2488561" y="46641"/>
                  </a:lnTo>
                  <a:lnTo>
                    <a:pt x="2534475" y="56743"/>
                  </a:lnTo>
                  <a:lnTo>
                    <a:pt x="2580173" y="67822"/>
                  </a:lnTo>
                  <a:lnTo>
                    <a:pt x="2625636" y="79876"/>
                  </a:lnTo>
                  <a:lnTo>
                    <a:pt x="2670846" y="92903"/>
                  </a:lnTo>
                  <a:lnTo>
                    <a:pt x="2715785" y="106899"/>
                  </a:lnTo>
                  <a:lnTo>
                    <a:pt x="2760434" y="121863"/>
                  </a:lnTo>
                  <a:lnTo>
                    <a:pt x="2804775" y="137790"/>
                  </a:lnTo>
                  <a:lnTo>
                    <a:pt x="2848789" y="154679"/>
                  </a:lnTo>
                  <a:lnTo>
                    <a:pt x="2892458" y="172527"/>
                  </a:lnTo>
                  <a:lnTo>
                    <a:pt x="2935764" y="191331"/>
                  </a:lnTo>
                  <a:lnTo>
                    <a:pt x="2978687" y="211088"/>
                  </a:lnTo>
                  <a:lnTo>
                    <a:pt x="3021211" y="231796"/>
                  </a:lnTo>
                  <a:lnTo>
                    <a:pt x="3063315" y="253452"/>
                  </a:lnTo>
                  <a:lnTo>
                    <a:pt x="3104983" y="276053"/>
                  </a:lnTo>
                  <a:lnTo>
                    <a:pt x="3146195" y="299597"/>
                  </a:lnTo>
                  <a:lnTo>
                    <a:pt x="3186933" y="324080"/>
                  </a:lnTo>
                  <a:lnTo>
                    <a:pt x="3191640" y="326275"/>
                  </a:lnTo>
                  <a:lnTo>
                    <a:pt x="3194525" y="329914"/>
                  </a:lnTo>
                  <a:lnTo>
                    <a:pt x="3199232" y="332109"/>
                  </a:lnTo>
                  <a:lnTo>
                    <a:pt x="3240563" y="359390"/>
                  </a:lnTo>
                  <a:lnTo>
                    <a:pt x="3281438" y="387732"/>
                  </a:lnTo>
                  <a:lnTo>
                    <a:pt x="3321830" y="417131"/>
                  </a:lnTo>
                  <a:lnTo>
                    <a:pt x="3361708" y="447585"/>
                  </a:lnTo>
                  <a:lnTo>
                    <a:pt x="3401045" y="479091"/>
                  </a:lnTo>
                  <a:lnTo>
                    <a:pt x="3439812" y="511645"/>
                  </a:lnTo>
                  <a:lnTo>
                    <a:pt x="3477981" y="545243"/>
                  </a:lnTo>
                  <a:lnTo>
                    <a:pt x="3515523" y="579883"/>
                  </a:lnTo>
                  <a:lnTo>
                    <a:pt x="3552409" y="615561"/>
                  </a:lnTo>
                  <a:lnTo>
                    <a:pt x="3588612" y="652274"/>
                  </a:lnTo>
                  <a:lnTo>
                    <a:pt x="3624101" y="690018"/>
                  </a:lnTo>
                  <a:lnTo>
                    <a:pt x="3658850" y="728791"/>
                  </a:lnTo>
                  <a:lnTo>
                    <a:pt x="3692829" y="768589"/>
                  </a:lnTo>
                  <a:lnTo>
                    <a:pt x="3726009" y="80940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029129" y="8181690"/>
              <a:ext cx="266065" cy="1057275"/>
            </a:xfrm>
            <a:custGeom>
              <a:avLst/>
              <a:gdLst/>
              <a:ahLst/>
              <a:cxnLst/>
              <a:rect l="l" t="t" r="r" b="b"/>
              <a:pathLst>
                <a:path w="266065" h="1057275">
                  <a:moveTo>
                    <a:pt x="132920" y="264318"/>
                  </a:moveTo>
                  <a:lnTo>
                    <a:pt x="90896" y="257583"/>
                  </a:lnTo>
                  <a:lnTo>
                    <a:pt x="54407" y="238827"/>
                  </a:lnTo>
                  <a:lnTo>
                    <a:pt x="25637" y="210223"/>
                  </a:lnTo>
                  <a:lnTo>
                    <a:pt x="6773" y="173942"/>
                  </a:lnTo>
                  <a:lnTo>
                    <a:pt x="0" y="132159"/>
                  </a:lnTo>
                  <a:lnTo>
                    <a:pt x="6773" y="90375"/>
                  </a:lnTo>
                  <a:lnTo>
                    <a:pt x="25637" y="54095"/>
                  </a:lnTo>
                  <a:lnTo>
                    <a:pt x="54407" y="25490"/>
                  </a:lnTo>
                  <a:lnTo>
                    <a:pt x="90896" y="6734"/>
                  </a:lnTo>
                  <a:lnTo>
                    <a:pt x="132920" y="0"/>
                  </a:lnTo>
                  <a:lnTo>
                    <a:pt x="174945" y="6734"/>
                  </a:lnTo>
                  <a:lnTo>
                    <a:pt x="211434" y="25490"/>
                  </a:lnTo>
                  <a:lnTo>
                    <a:pt x="240204" y="54095"/>
                  </a:lnTo>
                  <a:lnTo>
                    <a:pt x="259068" y="90375"/>
                  </a:lnTo>
                  <a:lnTo>
                    <a:pt x="265841" y="132159"/>
                  </a:lnTo>
                  <a:lnTo>
                    <a:pt x="259068" y="173942"/>
                  </a:lnTo>
                  <a:lnTo>
                    <a:pt x="240204" y="210223"/>
                  </a:lnTo>
                  <a:lnTo>
                    <a:pt x="211434" y="238827"/>
                  </a:lnTo>
                  <a:lnTo>
                    <a:pt x="174945" y="257583"/>
                  </a:lnTo>
                  <a:lnTo>
                    <a:pt x="132920" y="264318"/>
                  </a:lnTo>
                  <a:close/>
                </a:path>
                <a:path w="266065" h="1057275">
                  <a:moveTo>
                    <a:pt x="132920" y="660796"/>
                  </a:moveTo>
                  <a:lnTo>
                    <a:pt x="90896" y="654062"/>
                  </a:lnTo>
                  <a:lnTo>
                    <a:pt x="54407" y="635305"/>
                  </a:lnTo>
                  <a:lnTo>
                    <a:pt x="25637" y="606701"/>
                  </a:lnTo>
                  <a:lnTo>
                    <a:pt x="6773" y="570421"/>
                  </a:lnTo>
                  <a:lnTo>
                    <a:pt x="0" y="528637"/>
                  </a:lnTo>
                  <a:lnTo>
                    <a:pt x="6773" y="486854"/>
                  </a:lnTo>
                  <a:lnTo>
                    <a:pt x="25637" y="450573"/>
                  </a:lnTo>
                  <a:lnTo>
                    <a:pt x="54407" y="421969"/>
                  </a:lnTo>
                  <a:lnTo>
                    <a:pt x="90896" y="403212"/>
                  </a:lnTo>
                  <a:lnTo>
                    <a:pt x="132920" y="396478"/>
                  </a:lnTo>
                  <a:lnTo>
                    <a:pt x="174945" y="403212"/>
                  </a:lnTo>
                  <a:lnTo>
                    <a:pt x="211434" y="421969"/>
                  </a:lnTo>
                  <a:lnTo>
                    <a:pt x="240204" y="450573"/>
                  </a:lnTo>
                  <a:lnTo>
                    <a:pt x="259068" y="486854"/>
                  </a:lnTo>
                  <a:lnTo>
                    <a:pt x="265841" y="528637"/>
                  </a:lnTo>
                  <a:lnTo>
                    <a:pt x="259068" y="570421"/>
                  </a:lnTo>
                  <a:lnTo>
                    <a:pt x="240204" y="606701"/>
                  </a:lnTo>
                  <a:lnTo>
                    <a:pt x="211434" y="635305"/>
                  </a:lnTo>
                  <a:lnTo>
                    <a:pt x="174945" y="654062"/>
                  </a:lnTo>
                  <a:lnTo>
                    <a:pt x="132920" y="660796"/>
                  </a:lnTo>
                  <a:close/>
                </a:path>
                <a:path w="266065" h="1057275">
                  <a:moveTo>
                    <a:pt x="132920" y="1057275"/>
                  </a:moveTo>
                  <a:lnTo>
                    <a:pt x="90896" y="1050540"/>
                  </a:lnTo>
                  <a:lnTo>
                    <a:pt x="54407" y="1031784"/>
                  </a:lnTo>
                  <a:lnTo>
                    <a:pt x="25637" y="1003179"/>
                  </a:lnTo>
                  <a:lnTo>
                    <a:pt x="6773" y="966899"/>
                  </a:lnTo>
                  <a:lnTo>
                    <a:pt x="0" y="925115"/>
                  </a:lnTo>
                  <a:lnTo>
                    <a:pt x="6773" y="883332"/>
                  </a:lnTo>
                  <a:lnTo>
                    <a:pt x="25637" y="847051"/>
                  </a:lnTo>
                  <a:lnTo>
                    <a:pt x="54407" y="818447"/>
                  </a:lnTo>
                  <a:lnTo>
                    <a:pt x="90896" y="799691"/>
                  </a:lnTo>
                  <a:lnTo>
                    <a:pt x="132920" y="792956"/>
                  </a:lnTo>
                  <a:lnTo>
                    <a:pt x="174945" y="799691"/>
                  </a:lnTo>
                  <a:lnTo>
                    <a:pt x="211434" y="818447"/>
                  </a:lnTo>
                  <a:lnTo>
                    <a:pt x="240204" y="847051"/>
                  </a:lnTo>
                  <a:lnTo>
                    <a:pt x="259068" y="883332"/>
                  </a:lnTo>
                  <a:lnTo>
                    <a:pt x="265841" y="925115"/>
                  </a:lnTo>
                  <a:lnTo>
                    <a:pt x="259068" y="966899"/>
                  </a:lnTo>
                  <a:lnTo>
                    <a:pt x="240204" y="1003179"/>
                  </a:lnTo>
                  <a:lnTo>
                    <a:pt x="211434" y="1031784"/>
                  </a:lnTo>
                  <a:lnTo>
                    <a:pt x="174945" y="1050540"/>
                  </a:lnTo>
                  <a:lnTo>
                    <a:pt x="132920" y="10572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7803982" y="261892"/>
            <a:ext cx="6538595" cy="30441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>
              <a:lnSpc>
                <a:spcPct val="100000"/>
              </a:lnSpc>
              <a:spcBef>
                <a:spcPts val="100"/>
              </a:spcBef>
            </a:pPr>
            <a:r>
              <a:rPr dirty="0" sz="3100" spc="200" b="1">
                <a:solidFill>
                  <a:srgbClr val="404037"/>
                </a:solidFill>
                <a:latin typeface="Trebuchet MS"/>
                <a:cs typeface="Trebuchet MS"/>
              </a:rPr>
              <a:t>Darshan</a:t>
            </a:r>
            <a:r>
              <a:rPr dirty="0" sz="3100" spc="-165" b="1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100" spc="130" b="1">
                <a:solidFill>
                  <a:srgbClr val="404037"/>
                </a:solidFill>
                <a:latin typeface="Trebuchet MS"/>
                <a:cs typeface="Trebuchet MS"/>
              </a:rPr>
              <a:t>Kothari</a:t>
            </a:r>
            <a:endParaRPr sz="3100">
              <a:latin typeface="Trebuchet MS"/>
              <a:cs typeface="Trebuchet MS"/>
            </a:endParaRPr>
          </a:p>
          <a:p>
            <a:pPr algn="just" marL="12700">
              <a:lnSpc>
                <a:spcPct val="100000"/>
              </a:lnSpc>
              <a:spcBef>
                <a:spcPts val="2225"/>
              </a:spcBef>
            </a:pPr>
            <a:r>
              <a:rPr dirty="0" sz="2700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2700" spc="-1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0">
                <a:solidFill>
                  <a:srgbClr val="404037"/>
                </a:solidFill>
                <a:latin typeface="Tahoma"/>
                <a:cs typeface="Tahoma"/>
              </a:rPr>
              <a:t>5th</a:t>
            </a:r>
            <a:r>
              <a:rPr dirty="0" sz="2700" spc="-15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">
                <a:solidFill>
                  <a:srgbClr val="404037"/>
                </a:solidFill>
                <a:latin typeface="Tahoma"/>
                <a:cs typeface="Tahoma"/>
              </a:rPr>
              <a:t>Year</a:t>
            </a:r>
            <a:r>
              <a:rPr dirty="0" sz="2700" spc="-1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>
                <a:solidFill>
                  <a:srgbClr val="404037"/>
                </a:solidFill>
                <a:latin typeface="Tahoma"/>
                <a:cs typeface="Tahoma"/>
              </a:rPr>
              <a:t>Law</a:t>
            </a:r>
            <a:r>
              <a:rPr dirty="0" sz="2700" spc="-15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15">
                <a:solidFill>
                  <a:srgbClr val="404037"/>
                </a:solidFill>
                <a:latin typeface="Tahoma"/>
                <a:cs typeface="Tahoma"/>
              </a:rPr>
              <a:t>Student.</a:t>
            </a:r>
            <a:endParaRPr sz="2700">
              <a:latin typeface="Tahoma"/>
              <a:cs typeface="Tahoma"/>
            </a:endParaRPr>
          </a:p>
          <a:p>
            <a:pPr algn="just" marL="12700">
              <a:lnSpc>
                <a:spcPct val="100000"/>
              </a:lnSpc>
              <a:spcBef>
                <a:spcPts val="90"/>
              </a:spcBef>
            </a:pPr>
            <a:r>
              <a:rPr dirty="0" sz="2700">
                <a:solidFill>
                  <a:srgbClr val="404037"/>
                </a:solidFill>
                <a:latin typeface="Tahoma"/>
                <a:cs typeface="Tahoma"/>
              </a:rPr>
              <a:t>Having</a:t>
            </a:r>
            <a:r>
              <a:rPr dirty="0" sz="270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almost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">
                <a:solidFill>
                  <a:srgbClr val="404037"/>
                </a:solidFill>
                <a:latin typeface="Tahoma"/>
                <a:cs typeface="Tahoma"/>
              </a:rPr>
              <a:t>4-5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15">
                <a:solidFill>
                  <a:srgbClr val="404037"/>
                </a:solidFill>
                <a:latin typeface="Tahoma"/>
                <a:cs typeface="Tahoma"/>
              </a:rPr>
              <a:t>years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0">
                <a:solidFill>
                  <a:srgbClr val="404037"/>
                </a:solidFill>
                <a:latin typeface="Tahoma"/>
                <a:cs typeface="Tahoma"/>
              </a:rPr>
              <a:t>of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5">
                <a:solidFill>
                  <a:srgbClr val="404037"/>
                </a:solidFill>
                <a:latin typeface="Tahoma"/>
                <a:cs typeface="Tahoma"/>
              </a:rPr>
              <a:t>experience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0">
                <a:solidFill>
                  <a:srgbClr val="404037"/>
                </a:solidFill>
                <a:latin typeface="Tahoma"/>
                <a:cs typeface="Tahoma"/>
              </a:rPr>
              <a:t>in</a:t>
            </a:r>
            <a:endParaRPr sz="2700">
              <a:latin typeface="Tahoma"/>
              <a:cs typeface="Tahoma"/>
            </a:endParaRPr>
          </a:p>
          <a:p>
            <a:pPr algn="just" marL="12700" marR="5080">
              <a:lnSpc>
                <a:spcPct val="115700"/>
              </a:lnSpc>
            </a:pPr>
            <a:r>
              <a:rPr dirty="0" sz="2700" spc="15">
                <a:solidFill>
                  <a:srgbClr val="404037"/>
                </a:solidFill>
                <a:latin typeface="Tahoma"/>
                <a:cs typeface="Tahoma"/>
              </a:rPr>
              <a:t>Tutoring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0">
                <a:solidFill>
                  <a:srgbClr val="404037"/>
                </a:solidFill>
                <a:latin typeface="Tahoma"/>
                <a:cs typeface="Tahoma"/>
              </a:rPr>
              <a:t>in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the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80">
                <a:solidFill>
                  <a:srgbClr val="404037"/>
                </a:solidFill>
                <a:latin typeface="Tahoma"/>
                <a:cs typeface="Tahoma"/>
              </a:rPr>
              <a:t>Grammar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15">
                <a:solidFill>
                  <a:srgbClr val="404037"/>
                </a:solidFill>
                <a:latin typeface="Tahoma"/>
                <a:cs typeface="Tahoma"/>
              </a:rPr>
              <a:t>field.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330">
                <a:solidFill>
                  <a:srgbClr val="404037"/>
                </a:solidFill>
                <a:latin typeface="Tahoma"/>
                <a:cs typeface="Tahoma"/>
              </a:rPr>
              <a:t>I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10">
                <a:solidFill>
                  <a:srgbClr val="404037"/>
                </a:solidFill>
                <a:latin typeface="Tahoma"/>
                <a:cs typeface="Tahoma"/>
              </a:rPr>
              <a:t>have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65">
                <a:solidFill>
                  <a:srgbClr val="404037"/>
                </a:solidFill>
                <a:latin typeface="Tahoma"/>
                <a:cs typeface="Tahoma"/>
              </a:rPr>
              <a:t>been  </a:t>
            </a:r>
            <a:r>
              <a:rPr dirty="0" sz="2700" spc="20">
                <a:solidFill>
                  <a:srgbClr val="404037"/>
                </a:solidFill>
                <a:latin typeface="Tahoma"/>
                <a:cs typeface="Tahoma"/>
              </a:rPr>
              <a:t>teaching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5">
                <a:solidFill>
                  <a:srgbClr val="404037"/>
                </a:solidFill>
                <a:latin typeface="Tahoma"/>
                <a:cs typeface="Tahoma"/>
              </a:rPr>
              <a:t>students</a:t>
            </a:r>
            <a:r>
              <a:rPr dirty="0" sz="2700" spc="-14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0">
                <a:solidFill>
                  <a:srgbClr val="404037"/>
                </a:solidFill>
                <a:latin typeface="Tahoma"/>
                <a:cs typeface="Tahoma"/>
              </a:rPr>
              <a:t>of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">
                <a:solidFill>
                  <a:srgbClr val="404037"/>
                </a:solidFill>
                <a:latin typeface="Tahoma"/>
                <a:cs typeface="Tahoma"/>
              </a:rPr>
              <a:t>State</a:t>
            </a:r>
            <a:r>
              <a:rPr dirty="0" sz="2700" spc="-14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80">
                <a:solidFill>
                  <a:srgbClr val="404037"/>
                </a:solidFill>
                <a:latin typeface="Tahoma"/>
                <a:cs typeface="Tahoma"/>
              </a:rPr>
              <a:t>Board</a:t>
            </a:r>
            <a:r>
              <a:rPr dirty="0" sz="2700" spc="-14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70">
                <a:solidFill>
                  <a:srgbClr val="404037"/>
                </a:solidFill>
                <a:latin typeface="Tahoma"/>
                <a:cs typeface="Tahoma"/>
              </a:rPr>
              <a:t>and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85">
                <a:solidFill>
                  <a:srgbClr val="404037"/>
                </a:solidFill>
                <a:latin typeface="Tahoma"/>
                <a:cs typeface="Tahoma"/>
              </a:rPr>
              <a:t>ICSE </a:t>
            </a:r>
            <a:r>
              <a:rPr dirty="0" sz="2700" spc="-83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80">
                <a:solidFill>
                  <a:srgbClr val="404037"/>
                </a:solidFill>
                <a:latin typeface="Tahoma"/>
                <a:cs typeface="Tahoma"/>
              </a:rPr>
              <a:t>boards</a:t>
            </a:r>
            <a:r>
              <a:rPr dirty="0" sz="270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60">
                <a:solidFill>
                  <a:srgbClr val="404037"/>
                </a:solidFill>
                <a:latin typeface="Tahoma"/>
                <a:cs typeface="Tahoma"/>
              </a:rPr>
              <a:t>from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80">
                <a:solidFill>
                  <a:srgbClr val="404037"/>
                </a:solidFill>
                <a:latin typeface="Tahoma"/>
                <a:cs typeface="Tahoma"/>
              </a:rPr>
              <a:t>Grade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65">
                <a:solidFill>
                  <a:srgbClr val="404037"/>
                </a:solidFill>
                <a:latin typeface="Tahoma"/>
                <a:cs typeface="Tahoma"/>
              </a:rPr>
              <a:t>2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5">
                <a:solidFill>
                  <a:srgbClr val="404037"/>
                </a:solidFill>
                <a:latin typeface="Tahoma"/>
                <a:cs typeface="Tahoma"/>
              </a:rPr>
              <a:t>to</a:t>
            </a:r>
            <a:r>
              <a:rPr dirty="0" sz="270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80">
                <a:solidFill>
                  <a:srgbClr val="404037"/>
                </a:solidFill>
                <a:latin typeface="Tahoma"/>
                <a:cs typeface="Tahoma"/>
              </a:rPr>
              <a:t>Grade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55">
                <a:solidFill>
                  <a:srgbClr val="404037"/>
                </a:solidFill>
                <a:latin typeface="Tahoma"/>
                <a:cs typeface="Tahoma"/>
              </a:rPr>
              <a:t>7.</a:t>
            </a:r>
            <a:endParaRPr sz="27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03982" y="3743796"/>
            <a:ext cx="7178040" cy="6040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100" spc="5" b="1">
                <a:solidFill>
                  <a:srgbClr val="404037"/>
                </a:solidFill>
                <a:latin typeface="Trebuchet MS"/>
                <a:cs typeface="Trebuchet MS"/>
              </a:rPr>
              <a:t>Janki</a:t>
            </a:r>
            <a:r>
              <a:rPr dirty="0" sz="3100" spc="-165" b="1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100" spc="85" b="1">
                <a:solidFill>
                  <a:srgbClr val="404037"/>
                </a:solidFill>
                <a:latin typeface="Trebuchet MS"/>
                <a:cs typeface="Trebuchet MS"/>
              </a:rPr>
              <a:t>Thekdi</a:t>
            </a:r>
            <a:endParaRPr sz="3100">
              <a:latin typeface="Trebuchet MS"/>
              <a:cs typeface="Trebuchet MS"/>
            </a:endParaRPr>
          </a:p>
          <a:p>
            <a:pPr marL="12700" marR="793750">
              <a:lnSpc>
                <a:spcPct val="115700"/>
              </a:lnSpc>
              <a:spcBef>
                <a:spcPts val="1860"/>
              </a:spcBef>
            </a:pPr>
            <a:r>
              <a:rPr dirty="0" sz="2700">
                <a:solidFill>
                  <a:srgbClr val="404037"/>
                </a:solidFill>
                <a:latin typeface="Tahoma"/>
                <a:cs typeface="Tahoma"/>
              </a:rPr>
              <a:t>A </a:t>
            </a:r>
            <a:r>
              <a:rPr dirty="0" sz="2700" spc="75">
                <a:solidFill>
                  <a:srgbClr val="404037"/>
                </a:solidFill>
                <a:latin typeface="Tahoma"/>
                <a:cs typeface="Tahoma"/>
              </a:rPr>
              <a:t>commerce </a:t>
            </a:r>
            <a:r>
              <a:rPr dirty="0" sz="2700" spc="35">
                <a:solidFill>
                  <a:srgbClr val="404037"/>
                </a:solidFill>
                <a:latin typeface="Tahoma"/>
                <a:cs typeface="Tahoma"/>
              </a:rPr>
              <a:t>graduate </a:t>
            </a:r>
            <a:r>
              <a:rPr dirty="0" sz="2700" spc="-5">
                <a:solidFill>
                  <a:srgbClr val="404037"/>
                </a:solidFill>
                <a:latin typeface="Tahoma"/>
                <a:cs typeface="Tahoma"/>
              </a:rPr>
              <a:t>having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almost </a:t>
            </a:r>
            <a:r>
              <a:rPr dirty="0" sz="2700" spc="5">
                <a:solidFill>
                  <a:srgbClr val="404037"/>
                </a:solidFill>
                <a:latin typeface="Tahoma"/>
                <a:cs typeface="Tahoma"/>
              </a:rPr>
              <a:t>5-7 </a:t>
            </a:r>
            <a:r>
              <a:rPr dirty="0" sz="2700" spc="-83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15">
                <a:solidFill>
                  <a:srgbClr val="404037"/>
                </a:solidFill>
                <a:latin typeface="Tahoma"/>
                <a:cs typeface="Tahoma"/>
              </a:rPr>
              <a:t>years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0">
                <a:solidFill>
                  <a:srgbClr val="404037"/>
                </a:solidFill>
                <a:latin typeface="Tahoma"/>
                <a:cs typeface="Tahoma"/>
              </a:rPr>
              <a:t>of</a:t>
            </a:r>
            <a:r>
              <a:rPr dirty="0" sz="2700" spc="-14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5">
                <a:solidFill>
                  <a:srgbClr val="404037"/>
                </a:solidFill>
                <a:latin typeface="Tahoma"/>
                <a:cs typeface="Tahoma"/>
              </a:rPr>
              <a:t>experience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0">
                <a:solidFill>
                  <a:srgbClr val="404037"/>
                </a:solidFill>
                <a:latin typeface="Tahoma"/>
                <a:cs typeface="Tahoma"/>
              </a:rPr>
              <a:t>in</a:t>
            </a:r>
            <a:r>
              <a:rPr dirty="0" sz="2700" spc="-14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the</a:t>
            </a:r>
            <a:r>
              <a:rPr dirty="0" sz="2700" spc="-14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20">
                <a:solidFill>
                  <a:srgbClr val="404037"/>
                </a:solidFill>
                <a:latin typeface="Tahoma"/>
                <a:cs typeface="Tahoma"/>
              </a:rPr>
              <a:t>teaching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15">
                <a:solidFill>
                  <a:srgbClr val="404037"/>
                </a:solidFill>
                <a:latin typeface="Tahoma"/>
                <a:cs typeface="Tahoma"/>
              </a:rPr>
              <a:t>field.</a:t>
            </a:r>
            <a:r>
              <a:rPr dirty="0" sz="2700" spc="-14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330">
                <a:solidFill>
                  <a:srgbClr val="404037"/>
                </a:solidFill>
                <a:latin typeface="Tahoma"/>
                <a:cs typeface="Tahoma"/>
              </a:rPr>
              <a:t>I</a:t>
            </a:r>
            <a:endParaRPr sz="2700">
              <a:latin typeface="Tahoma"/>
              <a:cs typeface="Tahoma"/>
            </a:endParaRPr>
          </a:p>
          <a:p>
            <a:pPr marL="12700" marR="555625">
              <a:lnSpc>
                <a:spcPct val="115700"/>
              </a:lnSpc>
              <a:spcBef>
                <a:spcPts val="5"/>
              </a:spcBef>
            </a:pPr>
            <a:r>
              <a:rPr dirty="0" sz="2700" spc="10">
                <a:solidFill>
                  <a:srgbClr val="404037"/>
                </a:solidFill>
                <a:latin typeface="Tahoma"/>
                <a:cs typeface="Tahoma"/>
              </a:rPr>
              <a:t>have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80">
                <a:solidFill>
                  <a:srgbClr val="404037"/>
                </a:solidFill>
                <a:latin typeface="Tahoma"/>
                <a:cs typeface="Tahoma"/>
              </a:rPr>
              <a:t>been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20">
                <a:solidFill>
                  <a:srgbClr val="404037"/>
                </a:solidFill>
                <a:latin typeface="Tahoma"/>
                <a:cs typeface="Tahoma"/>
              </a:rPr>
              <a:t>teaching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5">
                <a:solidFill>
                  <a:srgbClr val="404037"/>
                </a:solidFill>
                <a:latin typeface="Tahoma"/>
                <a:cs typeface="Tahoma"/>
              </a:rPr>
              <a:t>students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0">
                <a:solidFill>
                  <a:srgbClr val="404037"/>
                </a:solidFill>
                <a:latin typeface="Tahoma"/>
                <a:cs typeface="Tahoma"/>
              </a:rPr>
              <a:t>of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5">
                <a:solidFill>
                  <a:srgbClr val="404037"/>
                </a:solidFill>
                <a:latin typeface="Tahoma"/>
                <a:cs typeface="Tahoma"/>
              </a:rPr>
              <a:t>CBSE/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85">
                <a:solidFill>
                  <a:srgbClr val="404037"/>
                </a:solidFill>
                <a:latin typeface="Tahoma"/>
                <a:cs typeface="Tahoma"/>
              </a:rPr>
              <a:t>ICSE </a:t>
            </a:r>
            <a:r>
              <a:rPr dirty="0" sz="2700" spc="-83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80">
                <a:solidFill>
                  <a:srgbClr val="404037"/>
                </a:solidFill>
                <a:latin typeface="Tahoma"/>
                <a:cs typeface="Tahoma"/>
              </a:rPr>
              <a:t>boards</a:t>
            </a:r>
            <a:r>
              <a:rPr dirty="0" sz="270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60">
                <a:solidFill>
                  <a:srgbClr val="404037"/>
                </a:solidFill>
                <a:latin typeface="Tahoma"/>
                <a:cs typeface="Tahoma"/>
              </a:rPr>
              <a:t>from</a:t>
            </a:r>
            <a:r>
              <a:rPr dirty="0" sz="270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5">
                <a:solidFill>
                  <a:srgbClr val="404037"/>
                </a:solidFill>
                <a:latin typeface="Tahoma"/>
                <a:cs typeface="Tahoma"/>
              </a:rPr>
              <a:t>grade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0">
                <a:solidFill>
                  <a:srgbClr val="404037"/>
                </a:solidFill>
                <a:latin typeface="Tahoma"/>
                <a:cs typeface="Tahoma"/>
              </a:rPr>
              <a:t>5th</a:t>
            </a:r>
            <a:r>
              <a:rPr dirty="0" sz="270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5">
                <a:solidFill>
                  <a:srgbClr val="404037"/>
                </a:solidFill>
                <a:latin typeface="Tahoma"/>
                <a:cs typeface="Tahoma"/>
              </a:rPr>
              <a:t>to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5">
                <a:solidFill>
                  <a:srgbClr val="404037"/>
                </a:solidFill>
                <a:latin typeface="Tahoma"/>
                <a:cs typeface="Tahoma"/>
              </a:rPr>
              <a:t>10th</a:t>
            </a:r>
            <a:r>
              <a:rPr dirty="0" sz="270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10">
                <a:solidFill>
                  <a:srgbClr val="404037"/>
                </a:solidFill>
                <a:latin typeface="Tahoma"/>
                <a:cs typeface="Tahoma"/>
              </a:rPr>
              <a:t>classes.</a:t>
            </a:r>
            <a:endParaRPr sz="27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8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3100" spc="165" b="1">
                <a:solidFill>
                  <a:srgbClr val="404037"/>
                </a:solidFill>
                <a:latin typeface="Trebuchet MS"/>
                <a:cs typeface="Trebuchet MS"/>
              </a:rPr>
              <a:t>Reedham</a:t>
            </a:r>
            <a:r>
              <a:rPr dirty="0" sz="3100" spc="-155" b="1">
                <a:solidFill>
                  <a:srgbClr val="404037"/>
                </a:solidFill>
                <a:latin typeface="Trebuchet MS"/>
                <a:cs typeface="Trebuchet MS"/>
              </a:rPr>
              <a:t> </a:t>
            </a:r>
            <a:r>
              <a:rPr dirty="0" sz="3100" spc="105" b="1">
                <a:solidFill>
                  <a:srgbClr val="404037"/>
                </a:solidFill>
                <a:latin typeface="Trebuchet MS"/>
                <a:cs typeface="Trebuchet MS"/>
              </a:rPr>
              <a:t>Pujara</a:t>
            </a:r>
            <a:endParaRPr sz="3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350"/>
              </a:spcBef>
            </a:pPr>
            <a:r>
              <a:rPr dirty="0" sz="2700" spc="-5">
                <a:solidFill>
                  <a:srgbClr val="404037"/>
                </a:solidFill>
                <a:latin typeface="Tahoma"/>
                <a:cs typeface="Tahoma"/>
              </a:rPr>
              <a:t>The</a:t>
            </a:r>
            <a:r>
              <a:rPr dirty="0" sz="2700" spc="-17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tech</a:t>
            </a:r>
            <a:r>
              <a:rPr dirty="0" sz="2700" spc="-17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35">
                <a:solidFill>
                  <a:srgbClr val="404037"/>
                </a:solidFill>
                <a:latin typeface="Tahoma"/>
                <a:cs typeface="Tahoma"/>
              </a:rPr>
              <a:t>guy</a:t>
            </a:r>
            <a:endParaRPr sz="2700">
              <a:latin typeface="Tahoma"/>
              <a:cs typeface="Tahoma"/>
            </a:endParaRPr>
          </a:p>
          <a:p>
            <a:pPr marL="12700" marR="182245">
              <a:lnSpc>
                <a:spcPct val="115700"/>
              </a:lnSpc>
            </a:pPr>
            <a:r>
              <a:rPr dirty="0" sz="2700" spc="15">
                <a:solidFill>
                  <a:srgbClr val="404037"/>
                </a:solidFill>
                <a:latin typeface="Tahoma"/>
                <a:cs typeface="Tahoma"/>
              </a:rPr>
              <a:t>After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5">
                <a:solidFill>
                  <a:srgbClr val="404037"/>
                </a:solidFill>
                <a:latin typeface="Tahoma"/>
                <a:cs typeface="Tahoma"/>
              </a:rPr>
              <a:t>being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0">
                <a:solidFill>
                  <a:srgbClr val="404037"/>
                </a:solidFill>
                <a:latin typeface="Tahoma"/>
                <a:cs typeface="Tahoma"/>
              </a:rPr>
              <a:t>in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the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20">
                <a:solidFill>
                  <a:srgbClr val="404037"/>
                </a:solidFill>
                <a:latin typeface="Tahoma"/>
                <a:cs typeface="Tahoma"/>
              </a:rPr>
              <a:t>field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for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almost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65">
                <a:solidFill>
                  <a:srgbClr val="404037"/>
                </a:solidFill>
                <a:latin typeface="Tahoma"/>
                <a:cs typeface="Tahoma"/>
              </a:rPr>
              <a:t>3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15">
                <a:solidFill>
                  <a:srgbClr val="404037"/>
                </a:solidFill>
                <a:latin typeface="Tahoma"/>
                <a:cs typeface="Tahoma"/>
              </a:rPr>
              <a:t>years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0">
                <a:solidFill>
                  <a:srgbClr val="404037"/>
                </a:solidFill>
                <a:latin typeface="Tahoma"/>
                <a:cs typeface="Tahoma"/>
              </a:rPr>
              <a:t>now </a:t>
            </a:r>
            <a:r>
              <a:rPr dirty="0" sz="2700" spc="-83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70">
                <a:solidFill>
                  <a:srgbClr val="404037"/>
                </a:solidFill>
                <a:latin typeface="Tahoma"/>
                <a:cs typeface="Tahoma"/>
              </a:rPr>
              <a:t>and</a:t>
            </a:r>
            <a:r>
              <a:rPr dirty="0" sz="270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5">
                <a:solidFill>
                  <a:srgbClr val="404037"/>
                </a:solidFill>
                <a:latin typeface="Tahoma"/>
                <a:cs typeface="Tahoma"/>
              </a:rPr>
              <a:t>building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multiple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0">
                <a:solidFill>
                  <a:srgbClr val="404037"/>
                </a:solidFill>
                <a:latin typeface="Tahoma"/>
                <a:cs typeface="Tahoma"/>
              </a:rPr>
              <a:t>small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5">
                <a:solidFill>
                  <a:srgbClr val="404037"/>
                </a:solidFill>
                <a:latin typeface="Tahoma"/>
                <a:cs typeface="Tahoma"/>
              </a:rPr>
              <a:t>projects</a:t>
            </a:r>
            <a:endParaRPr sz="2700">
              <a:latin typeface="Tahoma"/>
              <a:cs typeface="Tahoma"/>
            </a:endParaRPr>
          </a:p>
          <a:p>
            <a:pPr marL="12700" marR="5080">
              <a:lnSpc>
                <a:spcPct val="115700"/>
              </a:lnSpc>
              <a:spcBef>
                <a:spcPts val="5"/>
              </a:spcBef>
            </a:pPr>
            <a:r>
              <a:rPr dirty="0" sz="2700" spc="-330">
                <a:solidFill>
                  <a:srgbClr val="404037"/>
                </a:solidFill>
                <a:latin typeface="Tahoma"/>
                <a:cs typeface="Tahoma"/>
              </a:rPr>
              <a:t>I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60">
                <a:solidFill>
                  <a:srgbClr val="404037"/>
                </a:solidFill>
                <a:latin typeface="Tahoma"/>
                <a:cs typeface="Tahoma"/>
              </a:rPr>
              <a:t>am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0">
                <a:solidFill>
                  <a:srgbClr val="404037"/>
                </a:solidFill>
                <a:latin typeface="Tahoma"/>
                <a:cs typeface="Tahoma"/>
              </a:rPr>
              <a:t>now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0">
                <a:solidFill>
                  <a:srgbClr val="404037"/>
                </a:solidFill>
                <a:latin typeface="Tahoma"/>
                <a:cs typeface="Tahoma"/>
              </a:rPr>
              <a:t>ready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5">
                <a:solidFill>
                  <a:srgbClr val="404037"/>
                </a:solidFill>
                <a:latin typeface="Tahoma"/>
                <a:cs typeface="Tahoma"/>
              </a:rPr>
              <a:t>to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60">
                <a:solidFill>
                  <a:srgbClr val="404037"/>
                </a:solidFill>
                <a:latin typeface="Tahoma"/>
                <a:cs typeface="Tahoma"/>
              </a:rPr>
              <a:t>build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something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5">
                <a:solidFill>
                  <a:srgbClr val="404037"/>
                </a:solidFill>
                <a:latin typeface="Tahoma"/>
                <a:cs typeface="Tahoma"/>
              </a:rPr>
              <a:t>big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25">
                <a:solidFill>
                  <a:srgbClr val="404037"/>
                </a:solidFill>
                <a:latin typeface="Tahoma"/>
                <a:cs typeface="Tahoma"/>
              </a:rPr>
              <a:t>that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-20">
                <a:solidFill>
                  <a:srgbClr val="404037"/>
                </a:solidFill>
                <a:latin typeface="Tahoma"/>
                <a:cs typeface="Tahoma"/>
              </a:rPr>
              <a:t>will  </a:t>
            </a:r>
            <a:r>
              <a:rPr dirty="0" sz="2700" spc="35">
                <a:solidFill>
                  <a:srgbClr val="404037"/>
                </a:solidFill>
                <a:latin typeface="Tahoma"/>
                <a:cs typeface="Tahoma"/>
              </a:rPr>
              <a:t>bring</a:t>
            </a:r>
            <a:r>
              <a:rPr dirty="0" sz="2700" spc="-1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10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30">
                <a:solidFill>
                  <a:srgbClr val="404037"/>
                </a:solidFill>
                <a:latin typeface="Tahoma"/>
                <a:cs typeface="Tahoma"/>
              </a:rPr>
              <a:t>change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0">
                <a:solidFill>
                  <a:srgbClr val="404037"/>
                </a:solidFill>
                <a:latin typeface="Tahoma"/>
                <a:cs typeface="Tahoma"/>
              </a:rPr>
              <a:t>in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45">
                <a:solidFill>
                  <a:srgbClr val="404037"/>
                </a:solidFill>
                <a:latin typeface="Tahoma"/>
                <a:cs typeface="Tahoma"/>
              </a:rPr>
              <a:t>the</a:t>
            </a:r>
            <a:r>
              <a:rPr dirty="0" sz="2700" spc="-14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700" spc="20">
                <a:solidFill>
                  <a:srgbClr val="404037"/>
                </a:solidFill>
                <a:latin typeface="Tahoma"/>
                <a:cs typeface="Tahoma"/>
              </a:rPr>
              <a:t>society</a:t>
            </a:r>
            <a:endParaRPr sz="2700">
              <a:latin typeface="Tahoma"/>
              <a:cs typeface="Tahoma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016000" y="959504"/>
            <a:ext cx="4530090" cy="370205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ts val="6665"/>
              </a:lnSpc>
              <a:spcBef>
                <a:spcPts val="130"/>
              </a:spcBef>
            </a:pPr>
            <a:r>
              <a:rPr dirty="0" sz="5700" spc="660" b="0">
                <a:solidFill>
                  <a:srgbClr val="2A6FE3"/>
                </a:solidFill>
                <a:latin typeface="Verdana"/>
                <a:cs typeface="Verdana"/>
              </a:rPr>
              <a:t>M</a:t>
            </a:r>
            <a:r>
              <a:rPr dirty="0" sz="5700" spc="105" b="0">
                <a:solidFill>
                  <a:srgbClr val="2A6FE3"/>
                </a:solidFill>
                <a:latin typeface="Verdana"/>
                <a:cs typeface="Verdana"/>
              </a:rPr>
              <a:t>ee</a:t>
            </a:r>
            <a:r>
              <a:rPr dirty="0" sz="5700" spc="125" b="0">
                <a:solidFill>
                  <a:srgbClr val="2A6FE3"/>
                </a:solidFill>
                <a:latin typeface="Verdana"/>
                <a:cs typeface="Verdana"/>
              </a:rPr>
              <a:t>t</a:t>
            </a:r>
            <a:r>
              <a:rPr dirty="0" sz="5700" spc="-465" b="0">
                <a:solidFill>
                  <a:srgbClr val="2A6FE3"/>
                </a:solidFill>
                <a:latin typeface="Verdana"/>
                <a:cs typeface="Verdana"/>
              </a:rPr>
              <a:t> </a:t>
            </a:r>
            <a:r>
              <a:rPr dirty="0" sz="5700" spc="320" b="0">
                <a:solidFill>
                  <a:srgbClr val="2A6FE3"/>
                </a:solidFill>
                <a:latin typeface="Verdana"/>
                <a:cs typeface="Verdana"/>
              </a:rPr>
              <a:t>O</a:t>
            </a:r>
            <a:r>
              <a:rPr dirty="0" sz="5700" spc="265" b="0">
                <a:solidFill>
                  <a:srgbClr val="2A6FE3"/>
                </a:solidFill>
                <a:latin typeface="Verdana"/>
                <a:cs typeface="Verdana"/>
              </a:rPr>
              <a:t>u</a:t>
            </a:r>
            <a:r>
              <a:rPr dirty="0" sz="5700" spc="-85" b="0">
                <a:solidFill>
                  <a:srgbClr val="2A6FE3"/>
                </a:solidFill>
                <a:latin typeface="Verdana"/>
                <a:cs typeface="Verdana"/>
              </a:rPr>
              <a:t>r</a:t>
            </a:r>
            <a:endParaRPr sz="5700">
              <a:latin typeface="Verdana"/>
              <a:cs typeface="Verdana"/>
            </a:endParaRPr>
          </a:p>
          <a:p>
            <a:pPr marL="12700" marR="5080">
              <a:lnSpc>
                <a:spcPts val="10430"/>
              </a:lnSpc>
              <a:spcBef>
                <a:spcPts val="1480"/>
              </a:spcBef>
            </a:pPr>
            <a:r>
              <a:rPr dirty="0" sz="10000" spc="780"/>
              <a:t>S</a:t>
            </a:r>
            <a:r>
              <a:rPr dirty="0" sz="10000" spc="204"/>
              <a:t>k</a:t>
            </a:r>
            <a:r>
              <a:rPr dirty="0" sz="10000" spc="-240"/>
              <a:t>i</a:t>
            </a:r>
            <a:r>
              <a:rPr dirty="0" sz="10000" spc="160"/>
              <a:t>ll</a:t>
            </a:r>
            <a:r>
              <a:rPr dirty="0" sz="10000" spc="535"/>
              <a:t>e</a:t>
            </a:r>
            <a:r>
              <a:rPr dirty="0" sz="10000" spc="125"/>
              <a:t>d  </a:t>
            </a:r>
            <a:r>
              <a:rPr dirty="0" sz="10000" spc="45"/>
              <a:t>Team</a:t>
            </a:r>
            <a:endParaRPr sz="10000"/>
          </a:p>
        </p:txBody>
      </p:sp>
      <p:sp>
        <p:nvSpPr>
          <p:cNvPr id="11" name="object 11"/>
          <p:cNvSpPr/>
          <p:nvPr/>
        </p:nvSpPr>
        <p:spPr>
          <a:xfrm>
            <a:off x="13741009" y="688580"/>
            <a:ext cx="4547235" cy="9114790"/>
          </a:xfrm>
          <a:custGeom>
            <a:avLst/>
            <a:gdLst/>
            <a:ahLst/>
            <a:cxnLst/>
            <a:rect l="l" t="t" r="r" b="b"/>
            <a:pathLst>
              <a:path w="4547234" h="9114790">
                <a:moveTo>
                  <a:pt x="4152" y="4729673"/>
                </a:moveTo>
                <a:lnTo>
                  <a:pt x="2126" y="4675292"/>
                </a:lnTo>
                <a:lnTo>
                  <a:pt x="896" y="4621509"/>
                </a:lnTo>
                <a:lnTo>
                  <a:pt x="265" y="4567926"/>
                </a:lnTo>
                <a:lnTo>
                  <a:pt x="33" y="4514143"/>
                </a:lnTo>
                <a:lnTo>
                  <a:pt x="0" y="4459762"/>
                </a:lnTo>
                <a:lnTo>
                  <a:pt x="4459762" y="0"/>
                </a:lnTo>
                <a:lnTo>
                  <a:pt x="4546989" y="183"/>
                </a:lnTo>
                <a:lnTo>
                  <a:pt x="4546989" y="182840"/>
                </a:lnTo>
                <a:lnTo>
                  <a:pt x="4152" y="4729673"/>
                </a:lnTo>
                <a:close/>
              </a:path>
              <a:path w="4547234" h="9114790">
                <a:moveTo>
                  <a:pt x="16609" y="4173241"/>
                </a:moveTo>
                <a:lnTo>
                  <a:pt x="21108" y="4121642"/>
                </a:lnTo>
                <a:lnTo>
                  <a:pt x="26299" y="4070505"/>
                </a:lnTo>
                <a:lnTo>
                  <a:pt x="32181" y="4019599"/>
                </a:lnTo>
                <a:lnTo>
                  <a:pt x="38756" y="3968693"/>
                </a:lnTo>
                <a:lnTo>
                  <a:pt x="46023" y="3917556"/>
                </a:lnTo>
                <a:lnTo>
                  <a:pt x="53982" y="3865957"/>
                </a:lnTo>
                <a:lnTo>
                  <a:pt x="3865957" y="53982"/>
                </a:lnTo>
                <a:lnTo>
                  <a:pt x="3917556" y="46023"/>
                </a:lnTo>
                <a:lnTo>
                  <a:pt x="3968693" y="38756"/>
                </a:lnTo>
                <a:lnTo>
                  <a:pt x="4019599" y="32181"/>
                </a:lnTo>
                <a:lnTo>
                  <a:pt x="4070505" y="26299"/>
                </a:lnTo>
                <a:lnTo>
                  <a:pt x="4121642" y="21108"/>
                </a:lnTo>
                <a:lnTo>
                  <a:pt x="4173241" y="16609"/>
                </a:lnTo>
                <a:lnTo>
                  <a:pt x="16609" y="4173241"/>
                </a:lnTo>
                <a:close/>
              </a:path>
              <a:path w="4547234" h="9114790">
                <a:moveTo>
                  <a:pt x="112116" y="3533759"/>
                </a:moveTo>
                <a:lnTo>
                  <a:pt x="123390" y="3485851"/>
                </a:lnTo>
                <a:lnTo>
                  <a:pt x="135344" y="3438576"/>
                </a:lnTo>
                <a:lnTo>
                  <a:pt x="147883" y="3391788"/>
                </a:lnTo>
                <a:lnTo>
                  <a:pt x="160908" y="3345340"/>
                </a:lnTo>
                <a:lnTo>
                  <a:pt x="174322" y="3299087"/>
                </a:lnTo>
                <a:lnTo>
                  <a:pt x="188029" y="3252883"/>
                </a:lnTo>
                <a:lnTo>
                  <a:pt x="215928" y="3160036"/>
                </a:lnTo>
                <a:lnTo>
                  <a:pt x="3160036" y="220081"/>
                </a:lnTo>
                <a:lnTo>
                  <a:pt x="3206751" y="204890"/>
                </a:lnTo>
                <a:lnTo>
                  <a:pt x="3253467" y="190430"/>
                </a:lnTo>
                <a:lnTo>
                  <a:pt x="3300182" y="176650"/>
                </a:lnTo>
                <a:lnTo>
                  <a:pt x="3346897" y="163503"/>
                </a:lnTo>
                <a:lnTo>
                  <a:pt x="3393613" y="150940"/>
                </a:lnTo>
                <a:lnTo>
                  <a:pt x="3440328" y="138913"/>
                </a:lnTo>
                <a:lnTo>
                  <a:pt x="3533759" y="116269"/>
                </a:lnTo>
                <a:lnTo>
                  <a:pt x="112116" y="3533759"/>
                </a:lnTo>
                <a:close/>
              </a:path>
              <a:path w="4547234" h="9114790">
                <a:moveTo>
                  <a:pt x="382028" y="2728178"/>
                </a:moveTo>
                <a:lnTo>
                  <a:pt x="401488" y="2683215"/>
                </a:lnTo>
                <a:lnTo>
                  <a:pt x="421538" y="2638411"/>
                </a:lnTo>
                <a:lnTo>
                  <a:pt x="442177" y="2593777"/>
                </a:lnTo>
                <a:lnTo>
                  <a:pt x="463406" y="2549325"/>
                </a:lnTo>
                <a:lnTo>
                  <a:pt x="485225" y="2505065"/>
                </a:lnTo>
                <a:lnTo>
                  <a:pt x="507634" y="2461009"/>
                </a:lnTo>
                <a:lnTo>
                  <a:pt x="530632" y="2417169"/>
                </a:lnTo>
                <a:lnTo>
                  <a:pt x="554220" y="2373556"/>
                </a:lnTo>
                <a:lnTo>
                  <a:pt x="578398" y="2330181"/>
                </a:lnTo>
                <a:lnTo>
                  <a:pt x="603165" y="2287055"/>
                </a:lnTo>
                <a:lnTo>
                  <a:pt x="628523" y="2244190"/>
                </a:lnTo>
                <a:lnTo>
                  <a:pt x="654469" y="2201598"/>
                </a:lnTo>
                <a:lnTo>
                  <a:pt x="681006" y="2159288"/>
                </a:lnTo>
                <a:lnTo>
                  <a:pt x="2159288" y="681006"/>
                </a:lnTo>
                <a:lnTo>
                  <a:pt x="2201597" y="655354"/>
                </a:lnTo>
                <a:lnTo>
                  <a:pt x="2244190" y="630144"/>
                </a:lnTo>
                <a:lnTo>
                  <a:pt x="2287055" y="605377"/>
                </a:lnTo>
                <a:lnTo>
                  <a:pt x="2330181" y="581052"/>
                </a:lnTo>
                <a:lnTo>
                  <a:pt x="2373556" y="557169"/>
                </a:lnTo>
                <a:lnTo>
                  <a:pt x="2417169" y="533728"/>
                </a:lnTo>
                <a:lnTo>
                  <a:pt x="2461009" y="510730"/>
                </a:lnTo>
                <a:lnTo>
                  <a:pt x="2505065" y="488174"/>
                </a:lnTo>
                <a:lnTo>
                  <a:pt x="2549325" y="466060"/>
                </a:lnTo>
                <a:lnTo>
                  <a:pt x="2593777" y="444388"/>
                </a:lnTo>
                <a:lnTo>
                  <a:pt x="2638411" y="423159"/>
                </a:lnTo>
                <a:lnTo>
                  <a:pt x="2683215" y="402372"/>
                </a:lnTo>
                <a:lnTo>
                  <a:pt x="2728178" y="382028"/>
                </a:lnTo>
                <a:lnTo>
                  <a:pt x="382028" y="2728178"/>
                </a:lnTo>
                <a:close/>
              </a:path>
              <a:path w="4547234" h="9114790">
                <a:moveTo>
                  <a:pt x="49829" y="5223818"/>
                </a:moveTo>
                <a:lnTo>
                  <a:pt x="42820" y="5176048"/>
                </a:lnTo>
                <a:lnTo>
                  <a:pt x="36608" y="5127680"/>
                </a:lnTo>
                <a:lnTo>
                  <a:pt x="30994" y="5079112"/>
                </a:lnTo>
                <a:lnTo>
                  <a:pt x="25778" y="5030744"/>
                </a:lnTo>
                <a:lnTo>
                  <a:pt x="20762" y="4982974"/>
                </a:lnTo>
                <a:lnTo>
                  <a:pt x="4546989" y="456747"/>
                </a:lnTo>
                <a:lnTo>
                  <a:pt x="4546989" y="726658"/>
                </a:lnTo>
                <a:lnTo>
                  <a:pt x="49829" y="5223818"/>
                </a:lnTo>
                <a:close/>
              </a:path>
              <a:path w="4547234" h="9114790">
                <a:moveTo>
                  <a:pt x="137031" y="5672286"/>
                </a:moveTo>
                <a:lnTo>
                  <a:pt x="124574" y="5616876"/>
                </a:lnTo>
                <a:lnTo>
                  <a:pt x="99659" y="5507614"/>
                </a:lnTo>
                <a:lnTo>
                  <a:pt x="87202" y="5452204"/>
                </a:lnTo>
                <a:lnTo>
                  <a:pt x="4546989" y="992417"/>
                </a:lnTo>
                <a:lnTo>
                  <a:pt x="4546989" y="1262328"/>
                </a:lnTo>
                <a:lnTo>
                  <a:pt x="137031" y="5672286"/>
                </a:lnTo>
                <a:close/>
              </a:path>
              <a:path w="4547234" h="9114790">
                <a:moveTo>
                  <a:pt x="265758" y="6087534"/>
                </a:moveTo>
                <a:lnTo>
                  <a:pt x="247786" y="6037055"/>
                </a:lnTo>
                <a:lnTo>
                  <a:pt x="230981" y="5985798"/>
                </a:lnTo>
                <a:lnTo>
                  <a:pt x="214955" y="5934541"/>
                </a:lnTo>
                <a:lnTo>
                  <a:pt x="199318" y="5884062"/>
                </a:lnTo>
                <a:lnTo>
                  <a:pt x="4546989" y="1536392"/>
                </a:lnTo>
                <a:lnTo>
                  <a:pt x="4546989" y="1806303"/>
                </a:lnTo>
                <a:lnTo>
                  <a:pt x="265758" y="6087534"/>
                </a:lnTo>
                <a:close/>
              </a:path>
              <a:path w="4547234" h="9114790">
                <a:moveTo>
                  <a:pt x="423552" y="6469562"/>
                </a:moveTo>
                <a:lnTo>
                  <a:pt x="401817" y="6422846"/>
                </a:lnTo>
                <a:lnTo>
                  <a:pt x="380470" y="6376131"/>
                </a:lnTo>
                <a:lnTo>
                  <a:pt x="359903" y="6329415"/>
                </a:lnTo>
                <a:lnTo>
                  <a:pt x="340503" y="6282700"/>
                </a:lnTo>
                <a:lnTo>
                  <a:pt x="4546989" y="2076214"/>
                </a:lnTo>
                <a:lnTo>
                  <a:pt x="4546989" y="2346125"/>
                </a:lnTo>
                <a:lnTo>
                  <a:pt x="423552" y="6469562"/>
                </a:lnTo>
                <a:close/>
              </a:path>
              <a:path w="4547234" h="9114790">
                <a:moveTo>
                  <a:pt x="602109" y="6830827"/>
                </a:moveTo>
                <a:lnTo>
                  <a:pt x="577259" y="6787226"/>
                </a:lnTo>
                <a:lnTo>
                  <a:pt x="552798" y="6743625"/>
                </a:lnTo>
                <a:lnTo>
                  <a:pt x="529116" y="6700024"/>
                </a:lnTo>
                <a:lnTo>
                  <a:pt x="506602" y="6656423"/>
                </a:lnTo>
                <a:lnTo>
                  <a:pt x="4546989" y="2616036"/>
                </a:lnTo>
                <a:lnTo>
                  <a:pt x="4546989" y="2885947"/>
                </a:lnTo>
                <a:lnTo>
                  <a:pt x="602109" y="6830827"/>
                </a:lnTo>
                <a:close/>
              </a:path>
              <a:path w="4547234" h="9114790">
                <a:moveTo>
                  <a:pt x="813885" y="7158872"/>
                </a:moveTo>
                <a:lnTo>
                  <a:pt x="785921" y="7118386"/>
                </a:lnTo>
                <a:lnTo>
                  <a:pt x="758346" y="7077900"/>
                </a:lnTo>
                <a:lnTo>
                  <a:pt x="731549" y="7037413"/>
                </a:lnTo>
                <a:lnTo>
                  <a:pt x="705921" y="6996926"/>
                </a:lnTo>
                <a:lnTo>
                  <a:pt x="4546989" y="3155858"/>
                </a:lnTo>
                <a:lnTo>
                  <a:pt x="4546989" y="3425769"/>
                </a:lnTo>
                <a:lnTo>
                  <a:pt x="813885" y="7158872"/>
                </a:lnTo>
                <a:close/>
              </a:path>
              <a:path w="4547234" h="9114790">
                <a:moveTo>
                  <a:pt x="1050577" y="7466156"/>
                </a:moveTo>
                <a:lnTo>
                  <a:pt x="1019498" y="7428784"/>
                </a:lnTo>
                <a:lnTo>
                  <a:pt x="988808" y="7391411"/>
                </a:lnTo>
                <a:lnTo>
                  <a:pt x="958898" y="7354039"/>
                </a:lnTo>
                <a:lnTo>
                  <a:pt x="930155" y="7316667"/>
                </a:lnTo>
                <a:lnTo>
                  <a:pt x="4546989" y="3699833"/>
                </a:lnTo>
                <a:lnTo>
                  <a:pt x="4546989" y="3969744"/>
                </a:lnTo>
                <a:lnTo>
                  <a:pt x="1050577" y="7466156"/>
                </a:lnTo>
                <a:close/>
              </a:path>
              <a:path w="4547234" h="9114790">
                <a:moveTo>
                  <a:pt x="1308030" y="7744372"/>
                </a:moveTo>
                <a:lnTo>
                  <a:pt x="1273837" y="7710114"/>
                </a:lnTo>
                <a:lnTo>
                  <a:pt x="1240034" y="7675856"/>
                </a:lnTo>
                <a:lnTo>
                  <a:pt x="1207008" y="7641599"/>
                </a:lnTo>
                <a:lnTo>
                  <a:pt x="1175151" y="7607341"/>
                </a:lnTo>
                <a:lnTo>
                  <a:pt x="4546989" y="4235503"/>
                </a:lnTo>
                <a:lnTo>
                  <a:pt x="4546989" y="4505414"/>
                </a:lnTo>
                <a:lnTo>
                  <a:pt x="1308030" y="7744372"/>
                </a:lnTo>
                <a:close/>
              </a:path>
              <a:path w="4547234" h="9114790">
                <a:moveTo>
                  <a:pt x="1582094" y="8010131"/>
                </a:moveTo>
                <a:lnTo>
                  <a:pt x="1511502" y="7947325"/>
                </a:lnTo>
                <a:lnTo>
                  <a:pt x="1475816" y="7914949"/>
                </a:lnTo>
                <a:lnTo>
                  <a:pt x="1440910" y="7881404"/>
                </a:lnTo>
                <a:lnTo>
                  <a:pt x="4546989" y="4775325"/>
                </a:lnTo>
                <a:lnTo>
                  <a:pt x="4546989" y="5045236"/>
                </a:lnTo>
                <a:lnTo>
                  <a:pt x="1582094" y="8010131"/>
                </a:lnTo>
                <a:close/>
              </a:path>
              <a:path w="4547234" h="9114790">
                <a:moveTo>
                  <a:pt x="1885225" y="8246823"/>
                </a:moveTo>
                <a:lnTo>
                  <a:pt x="1808404" y="8190245"/>
                </a:lnTo>
                <a:lnTo>
                  <a:pt x="1769604" y="8160983"/>
                </a:lnTo>
                <a:lnTo>
                  <a:pt x="1731583" y="8130553"/>
                </a:lnTo>
                <a:lnTo>
                  <a:pt x="4546989" y="5316973"/>
                </a:lnTo>
                <a:lnTo>
                  <a:pt x="4546989" y="5586795"/>
                </a:lnTo>
                <a:lnTo>
                  <a:pt x="1885225" y="8246823"/>
                </a:lnTo>
                <a:close/>
              </a:path>
              <a:path w="4547234" h="9114790">
                <a:moveTo>
                  <a:pt x="2209118" y="8462751"/>
                </a:moveTo>
                <a:lnTo>
                  <a:pt x="2166231" y="8437771"/>
                </a:lnTo>
                <a:lnTo>
                  <a:pt x="2124511" y="8412402"/>
                </a:lnTo>
                <a:lnTo>
                  <a:pt x="2083571" y="8386255"/>
                </a:lnTo>
                <a:lnTo>
                  <a:pt x="2043019" y="8358939"/>
                </a:lnTo>
                <a:lnTo>
                  <a:pt x="4546989" y="5854969"/>
                </a:lnTo>
                <a:lnTo>
                  <a:pt x="4546989" y="6124880"/>
                </a:lnTo>
                <a:lnTo>
                  <a:pt x="2209118" y="8462751"/>
                </a:lnTo>
                <a:close/>
              </a:path>
              <a:path w="4547234" h="9114790">
                <a:moveTo>
                  <a:pt x="2562079" y="8653765"/>
                </a:moveTo>
                <a:lnTo>
                  <a:pt x="2516077" y="8631900"/>
                </a:lnTo>
                <a:lnTo>
                  <a:pt x="2471244" y="8609645"/>
                </a:lnTo>
                <a:lnTo>
                  <a:pt x="2427188" y="8586612"/>
                </a:lnTo>
                <a:lnTo>
                  <a:pt x="2383522" y="8562411"/>
                </a:lnTo>
                <a:lnTo>
                  <a:pt x="4546989" y="6398944"/>
                </a:lnTo>
                <a:lnTo>
                  <a:pt x="4546989" y="6668855"/>
                </a:lnTo>
                <a:lnTo>
                  <a:pt x="2562079" y="8653765"/>
                </a:lnTo>
                <a:close/>
              </a:path>
              <a:path w="4547234" h="9114790">
                <a:moveTo>
                  <a:pt x="2935802" y="8819864"/>
                </a:moveTo>
                <a:lnTo>
                  <a:pt x="2840295" y="8781973"/>
                </a:lnTo>
                <a:lnTo>
                  <a:pt x="2792152" y="8762054"/>
                </a:lnTo>
                <a:lnTo>
                  <a:pt x="2744788" y="8740967"/>
                </a:lnTo>
                <a:lnTo>
                  <a:pt x="4546989" y="6938766"/>
                </a:lnTo>
                <a:lnTo>
                  <a:pt x="4546989" y="7208677"/>
                </a:lnTo>
                <a:lnTo>
                  <a:pt x="2935802" y="8819864"/>
                </a:lnTo>
                <a:close/>
              </a:path>
              <a:path w="4547234" h="9114790">
                <a:moveTo>
                  <a:pt x="3346897" y="8948591"/>
                </a:moveTo>
                <a:lnTo>
                  <a:pt x="3139273" y="8886304"/>
                </a:lnTo>
                <a:lnTo>
                  <a:pt x="4546989" y="7478588"/>
                </a:lnTo>
                <a:lnTo>
                  <a:pt x="4546989" y="7748500"/>
                </a:lnTo>
                <a:lnTo>
                  <a:pt x="3346897" y="8948591"/>
                </a:lnTo>
                <a:close/>
              </a:path>
              <a:path w="4547234" h="9114790">
                <a:moveTo>
                  <a:pt x="3782908" y="9048250"/>
                </a:moveTo>
                <a:lnTo>
                  <a:pt x="3738061" y="9040311"/>
                </a:lnTo>
                <a:lnTo>
                  <a:pt x="3693214" y="9031574"/>
                </a:lnTo>
                <a:lnTo>
                  <a:pt x="3648367" y="9022239"/>
                </a:lnTo>
                <a:lnTo>
                  <a:pt x="3558674" y="9002573"/>
                </a:lnTo>
                <a:lnTo>
                  <a:pt x="4546989" y="8015012"/>
                </a:lnTo>
                <a:lnTo>
                  <a:pt x="4546989" y="8284771"/>
                </a:lnTo>
                <a:lnTo>
                  <a:pt x="3782908" y="9048250"/>
                </a:lnTo>
                <a:close/>
              </a:path>
              <a:path w="4547234" h="9114790">
                <a:moveTo>
                  <a:pt x="4272900" y="9102233"/>
                </a:moveTo>
                <a:lnTo>
                  <a:pt x="4223070" y="9099276"/>
                </a:lnTo>
                <a:lnTo>
                  <a:pt x="4173241" y="9095522"/>
                </a:lnTo>
                <a:lnTo>
                  <a:pt x="4023752" y="9081471"/>
                </a:lnTo>
                <a:lnTo>
                  <a:pt x="4546989" y="8558662"/>
                </a:lnTo>
                <a:lnTo>
                  <a:pt x="4546989" y="8828380"/>
                </a:lnTo>
                <a:lnTo>
                  <a:pt x="4272900" y="9102233"/>
                </a:lnTo>
                <a:close/>
              </a:path>
              <a:path w="4547234" h="9114790">
                <a:moveTo>
                  <a:pt x="4534506" y="9114690"/>
                </a:moveTo>
                <a:lnTo>
                  <a:pt x="4546989" y="9102208"/>
                </a:lnTo>
                <a:lnTo>
                  <a:pt x="4546989" y="9114675"/>
                </a:lnTo>
                <a:lnTo>
                  <a:pt x="4534506" y="9114690"/>
                </a:lnTo>
                <a:close/>
              </a:path>
            </a:pathLst>
          </a:custGeom>
          <a:solidFill>
            <a:srgbClr val="209D5C">
              <a:alpha val="587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9082151"/>
            <a:ext cx="2056130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495">
                <a:solidFill>
                  <a:srgbClr val="404037"/>
                </a:solidFill>
                <a:latin typeface="Verdana"/>
                <a:cs typeface="Verdana"/>
              </a:rPr>
              <a:t>+</a:t>
            </a:r>
            <a:r>
              <a:rPr dirty="0" sz="2000" spc="-60">
                <a:solidFill>
                  <a:srgbClr val="404037"/>
                </a:solidFill>
                <a:latin typeface="Verdana"/>
                <a:cs typeface="Verdana"/>
              </a:rPr>
              <a:t>9</a:t>
            </a:r>
            <a:r>
              <a:rPr dirty="0" sz="2000" spc="-550">
                <a:solidFill>
                  <a:srgbClr val="404037"/>
                </a:solidFill>
                <a:latin typeface="Verdana"/>
                <a:cs typeface="Verdana"/>
              </a:rPr>
              <a:t>1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-100">
                <a:solidFill>
                  <a:srgbClr val="404037"/>
                </a:solidFill>
                <a:latin typeface="Verdana"/>
                <a:cs typeface="Verdana"/>
              </a:rPr>
              <a:t>7</a:t>
            </a:r>
            <a:r>
              <a:rPr dirty="0" sz="2000" spc="45">
                <a:solidFill>
                  <a:srgbClr val="404037"/>
                </a:solidFill>
                <a:latin typeface="Verdana"/>
                <a:cs typeface="Verdana"/>
              </a:rPr>
              <a:t>0</a:t>
            </a:r>
            <a:r>
              <a:rPr dirty="0" sz="2000" spc="-555">
                <a:solidFill>
                  <a:srgbClr val="404037"/>
                </a:solidFill>
                <a:latin typeface="Verdana"/>
                <a:cs typeface="Verdana"/>
              </a:rPr>
              <a:t>1</a:t>
            </a:r>
            <a:r>
              <a:rPr dirty="0" sz="2000" spc="-55">
                <a:solidFill>
                  <a:srgbClr val="404037"/>
                </a:solidFill>
                <a:latin typeface="Verdana"/>
                <a:cs typeface="Verdana"/>
              </a:rPr>
              <a:t>6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-60">
                <a:solidFill>
                  <a:srgbClr val="404037"/>
                </a:solidFill>
                <a:latin typeface="Verdana"/>
                <a:cs typeface="Verdana"/>
              </a:rPr>
              <a:t>66</a:t>
            </a:r>
            <a:r>
              <a:rPr dirty="0" sz="2000" spc="50">
                <a:solidFill>
                  <a:srgbClr val="404037"/>
                </a:solidFill>
                <a:latin typeface="Verdana"/>
                <a:cs typeface="Verdana"/>
              </a:rPr>
              <a:t>4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-555">
                <a:solidFill>
                  <a:srgbClr val="404037"/>
                </a:solidFill>
                <a:latin typeface="Verdana"/>
                <a:cs typeface="Verdana"/>
              </a:rPr>
              <a:t>1</a:t>
            </a:r>
            <a:r>
              <a:rPr dirty="0" sz="2000" spc="-5">
                <a:solidFill>
                  <a:srgbClr val="404037"/>
                </a:solidFill>
                <a:latin typeface="Verdana"/>
                <a:cs typeface="Verdana"/>
              </a:rPr>
              <a:t>8</a:t>
            </a:r>
            <a:r>
              <a:rPr dirty="0" sz="2000" spc="-140">
                <a:solidFill>
                  <a:srgbClr val="404037"/>
                </a:solidFill>
                <a:latin typeface="Verdana"/>
                <a:cs typeface="Verdana"/>
              </a:rPr>
              <a:t>2</a:t>
            </a:r>
            <a:endParaRPr sz="200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55447" y="1138683"/>
            <a:ext cx="16230600" cy="7600950"/>
            <a:chOff x="755447" y="1138683"/>
            <a:chExt cx="16230600" cy="7600950"/>
          </a:xfrm>
        </p:grpSpPr>
        <p:sp>
          <p:nvSpPr>
            <p:cNvPr id="4" name="object 4"/>
            <p:cNvSpPr/>
            <p:nvPr/>
          </p:nvSpPr>
          <p:spPr>
            <a:xfrm>
              <a:off x="755446" y="1138694"/>
              <a:ext cx="16230600" cy="7600950"/>
            </a:xfrm>
            <a:custGeom>
              <a:avLst/>
              <a:gdLst/>
              <a:ahLst/>
              <a:cxnLst/>
              <a:rect l="l" t="t" r="r" b="b"/>
              <a:pathLst>
                <a:path w="16230600" h="7600950">
                  <a:moveTo>
                    <a:pt x="16230410" y="0"/>
                  </a:moveTo>
                  <a:lnTo>
                    <a:pt x="0" y="0"/>
                  </a:lnTo>
                  <a:lnTo>
                    <a:pt x="0" y="48260"/>
                  </a:lnTo>
                  <a:lnTo>
                    <a:pt x="0" y="7551102"/>
                  </a:lnTo>
                  <a:lnTo>
                    <a:pt x="0" y="7600645"/>
                  </a:lnTo>
                  <a:lnTo>
                    <a:pt x="16230410" y="7600645"/>
                  </a:lnTo>
                  <a:lnTo>
                    <a:pt x="16230410" y="7551140"/>
                  </a:lnTo>
                  <a:lnTo>
                    <a:pt x="16230410" y="48755"/>
                  </a:lnTo>
                  <a:lnTo>
                    <a:pt x="16180626" y="48755"/>
                  </a:lnTo>
                  <a:lnTo>
                    <a:pt x="16180626" y="7551102"/>
                  </a:lnTo>
                  <a:lnTo>
                    <a:pt x="48742" y="7551102"/>
                  </a:lnTo>
                  <a:lnTo>
                    <a:pt x="48742" y="48260"/>
                  </a:lnTo>
                  <a:lnTo>
                    <a:pt x="16230410" y="48260"/>
                  </a:lnTo>
                  <a:lnTo>
                    <a:pt x="16230410" y="0"/>
                  </a:lnTo>
                  <a:close/>
                </a:path>
              </a:pathLst>
            </a:custGeom>
            <a:solidFill>
              <a:srgbClr val="FFD03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602956" y="4045990"/>
              <a:ext cx="14228444" cy="4069715"/>
            </a:xfrm>
            <a:custGeom>
              <a:avLst/>
              <a:gdLst/>
              <a:ahLst/>
              <a:cxnLst/>
              <a:rect l="l" t="t" r="r" b="b"/>
              <a:pathLst>
                <a:path w="14228444" h="4069715">
                  <a:moveTo>
                    <a:pt x="366712" y="180975"/>
                  </a:moveTo>
                  <a:lnTo>
                    <a:pt x="360159" y="132842"/>
                  </a:lnTo>
                  <a:lnTo>
                    <a:pt x="341680" y="89611"/>
                  </a:lnTo>
                  <a:lnTo>
                    <a:pt x="313016" y="52984"/>
                  </a:lnTo>
                  <a:lnTo>
                    <a:pt x="275907" y="24701"/>
                  </a:lnTo>
                  <a:lnTo>
                    <a:pt x="232105" y="6464"/>
                  </a:lnTo>
                  <a:lnTo>
                    <a:pt x="183349" y="0"/>
                  </a:lnTo>
                  <a:lnTo>
                    <a:pt x="134594" y="6464"/>
                  </a:lnTo>
                  <a:lnTo>
                    <a:pt x="90792" y="24701"/>
                  </a:lnTo>
                  <a:lnTo>
                    <a:pt x="53682" y="52984"/>
                  </a:lnTo>
                  <a:lnTo>
                    <a:pt x="25019" y="89611"/>
                  </a:lnTo>
                  <a:lnTo>
                    <a:pt x="6540" y="132842"/>
                  </a:lnTo>
                  <a:lnTo>
                    <a:pt x="0" y="180975"/>
                  </a:lnTo>
                  <a:lnTo>
                    <a:pt x="6540" y="229095"/>
                  </a:lnTo>
                  <a:lnTo>
                    <a:pt x="25019" y="272326"/>
                  </a:lnTo>
                  <a:lnTo>
                    <a:pt x="53682" y="308952"/>
                  </a:lnTo>
                  <a:lnTo>
                    <a:pt x="90792" y="337248"/>
                  </a:lnTo>
                  <a:lnTo>
                    <a:pt x="134594" y="355485"/>
                  </a:lnTo>
                  <a:lnTo>
                    <a:pt x="183349" y="361950"/>
                  </a:lnTo>
                  <a:lnTo>
                    <a:pt x="232105" y="355485"/>
                  </a:lnTo>
                  <a:lnTo>
                    <a:pt x="275907" y="337248"/>
                  </a:lnTo>
                  <a:lnTo>
                    <a:pt x="313016" y="308952"/>
                  </a:lnTo>
                  <a:lnTo>
                    <a:pt x="341680" y="272326"/>
                  </a:lnTo>
                  <a:lnTo>
                    <a:pt x="360159" y="229095"/>
                  </a:lnTo>
                  <a:lnTo>
                    <a:pt x="366712" y="180975"/>
                  </a:lnTo>
                  <a:close/>
                </a:path>
                <a:path w="14228444" h="4069715">
                  <a:moveTo>
                    <a:pt x="916774" y="180975"/>
                  </a:moveTo>
                  <a:lnTo>
                    <a:pt x="910234" y="132842"/>
                  </a:lnTo>
                  <a:lnTo>
                    <a:pt x="891755" y="89611"/>
                  </a:lnTo>
                  <a:lnTo>
                    <a:pt x="863092" y="52984"/>
                  </a:lnTo>
                  <a:lnTo>
                    <a:pt x="825982" y="24701"/>
                  </a:lnTo>
                  <a:lnTo>
                    <a:pt x="782180" y="6464"/>
                  </a:lnTo>
                  <a:lnTo>
                    <a:pt x="733425" y="0"/>
                  </a:lnTo>
                  <a:lnTo>
                    <a:pt x="684669" y="6464"/>
                  </a:lnTo>
                  <a:lnTo>
                    <a:pt x="640854" y="24701"/>
                  </a:lnTo>
                  <a:lnTo>
                    <a:pt x="603758" y="52984"/>
                  </a:lnTo>
                  <a:lnTo>
                    <a:pt x="575094" y="89611"/>
                  </a:lnTo>
                  <a:lnTo>
                    <a:pt x="556615" y="132842"/>
                  </a:lnTo>
                  <a:lnTo>
                    <a:pt x="550062" y="180975"/>
                  </a:lnTo>
                  <a:lnTo>
                    <a:pt x="556615" y="229095"/>
                  </a:lnTo>
                  <a:lnTo>
                    <a:pt x="575094" y="272326"/>
                  </a:lnTo>
                  <a:lnTo>
                    <a:pt x="603758" y="308952"/>
                  </a:lnTo>
                  <a:lnTo>
                    <a:pt x="640854" y="337248"/>
                  </a:lnTo>
                  <a:lnTo>
                    <a:pt x="684669" y="355485"/>
                  </a:lnTo>
                  <a:lnTo>
                    <a:pt x="733425" y="361950"/>
                  </a:lnTo>
                  <a:lnTo>
                    <a:pt x="782180" y="355485"/>
                  </a:lnTo>
                  <a:lnTo>
                    <a:pt x="825982" y="337248"/>
                  </a:lnTo>
                  <a:lnTo>
                    <a:pt x="863092" y="308952"/>
                  </a:lnTo>
                  <a:lnTo>
                    <a:pt x="891755" y="272326"/>
                  </a:lnTo>
                  <a:lnTo>
                    <a:pt x="910234" y="229095"/>
                  </a:lnTo>
                  <a:lnTo>
                    <a:pt x="916774" y="180975"/>
                  </a:lnTo>
                  <a:close/>
                </a:path>
                <a:path w="14228444" h="4069715">
                  <a:moveTo>
                    <a:pt x="1466850" y="180975"/>
                  </a:moveTo>
                  <a:lnTo>
                    <a:pt x="1460296" y="132842"/>
                  </a:lnTo>
                  <a:lnTo>
                    <a:pt x="1441818" y="89611"/>
                  </a:lnTo>
                  <a:lnTo>
                    <a:pt x="1413154" y="52984"/>
                  </a:lnTo>
                  <a:lnTo>
                    <a:pt x="1376045" y="24701"/>
                  </a:lnTo>
                  <a:lnTo>
                    <a:pt x="1332242" y="6464"/>
                  </a:lnTo>
                  <a:lnTo>
                    <a:pt x="1283487" y="0"/>
                  </a:lnTo>
                  <a:lnTo>
                    <a:pt x="1234732" y="6464"/>
                  </a:lnTo>
                  <a:lnTo>
                    <a:pt x="1190929" y="24701"/>
                  </a:lnTo>
                  <a:lnTo>
                    <a:pt x="1153820" y="52984"/>
                  </a:lnTo>
                  <a:lnTo>
                    <a:pt x="1125156" y="89611"/>
                  </a:lnTo>
                  <a:lnTo>
                    <a:pt x="1106678" y="132842"/>
                  </a:lnTo>
                  <a:lnTo>
                    <a:pt x="1100137" y="180975"/>
                  </a:lnTo>
                  <a:lnTo>
                    <a:pt x="1106678" y="229095"/>
                  </a:lnTo>
                  <a:lnTo>
                    <a:pt x="1125156" y="272326"/>
                  </a:lnTo>
                  <a:lnTo>
                    <a:pt x="1153820" y="308952"/>
                  </a:lnTo>
                  <a:lnTo>
                    <a:pt x="1190929" y="337248"/>
                  </a:lnTo>
                  <a:lnTo>
                    <a:pt x="1234732" y="355485"/>
                  </a:lnTo>
                  <a:lnTo>
                    <a:pt x="1283487" y="361950"/>
                  </a:lnTo>
                  <a:lnTo>
                    <a:pt x="1332242" y="355485"/>
                  </a:lnTo>
                  <a:lnTo>
                    <a:pt x="1376045" y="337248"/>
                  </a:lnTo>
                  <a:lnTo>
                    <a:pt x="1413154" y="308952"/>
                  </a:lnTo>
                  <a:lnTo>
                    <a:pt x="1441818" y="272326"/>
                  </a:lnTo>
                  <a:lnTo>
                    <a:pt x="1460296" y="229095"/>
                  </a:lnTo>
                  <a:lnTo>
                    <a:pt x="1466850" y="180975"/>
                  </a:lnTo>
                  <a:close/>
                </a:path>
                <a:path w="14228444" h="4069715">
                  <a:moveTo>
                    <a:pt x="13264083" y="3907701"/>
                  </a:moveTo>
                  <a:lnTo>
                    <a:pt x="13258343" y="3864648"/>
                  </a:lnTo>
                  <a:lnTo>
                    <a:pt x="13242138" y="3825964"/>
                  </a:lnTo>
                  <a:lnTo>
                    <a:pt x="13217017" y="3793185"/>
                  </a:lnTo>
                  <a:lnTo>
                    <a:pt x="13184492" y="3767874"/>
                  </a:lnTo>
                  <a:lnTo>
                    <a:pt x="13146100" y="3751554"/>
                  </a:lnTo>
                  <a:lnTo>
                    <a:pt x="13103365" y="3745776"/>
                  </a:lnTo>
                  <a:lnTo>
                    <a:pt x="13060629" y="3751554"/>
                  </a:lnTo>
                  <a:lnTo>
                    <a:pt x="13022225" y="3767874"/>
                  </a:lnTo>
                  <a:lnTo>
                    <a:pt x="12989700" y="3793185"/>
                  </a:lnTo>
                  <a:lnTo>
                    <a:pt x="12964579" y="3825964"/>
                  </a:lnTo>
                  <a:lnTo>
                    <a:pt x="12948387" y="3864648"/>
                  </a:lnTo>
                  <a:lnTo>
                    <a:pt x="12942646" y="3907701"/>
                  </a:lnTo>
                  <a:lnTo>
                    <a:pt x="12948387" y="3950754"/>
                  </a:lnTo>
                  <a:lnTo>
                    <a:pt x="12964579" y="3989438"/>
                  </a:lnTo>
                  <a:lnTo>
                    <a:pt x="12989700" y="4022217"/>
                  </a:lnTo>
                  <a:lnTo>
                    <a:pt x="13022225" y="4047528"/>
                  </a:lnTo>
                  <a:lnTo>
                    <a:pt x="13060629" y="4063847"/>
                  </a:lnTo>
                  <a:lnTo>
                    <a:pt x="13103365" y="4069626"/>
                  </a:lnTo>
                  <a:lnTo>
                    <a:pt x="13146100" y="4063847"/>
                  </a:lnTo>
                  <a:lnTo>
                    <a:pt x="13184492" y="4047528"/>
                  </a:lnTo>
                  <a:lnTo>
                    <a:pt x="13217017" y="4022217"/>
                  </a:lnTo>
                  <a:lnTo>
                    <a:pt x="13242138" y="3989438"/>
                  </a:lnTo>
                  <a:lnTo>
                    <a:pt x="13258343" y="3950754"/>
                  </a:lnTo>
                  <a:lnTo>
                    <a:pt x="13264083" y="3907701"/>
                  </a:lnTo>
                  <a:close/>
                </a:path>
                <a:path w="14228444" h="4069715">
                  <a:moveTo>
                    <a:pt x="13746226" y="3907701"/>
                  </a:moveTo>
                  <a:lnTo>
                    <a:pt x="13740486" y="3864648"/>
                  </a:lnTo>
                  <a:lnTo>
                    <a:pt x="13724293" y="3825964"/>
                  </a:lnTo>
                  <a:lnTo>
                    <a:pt x="13699160" y="3793185"/>
                  </a:lnTo>
                  <a:lnTo>
                    <a:pt x="13666635" y="3767874"/>
                  </a:lnTo>
                  <a:lnTo>
                    <a:pt x="13628243" y="3751554"/>
                  </a:lnTo>
                  <a:lnTo>
                    <a:pt x="13585508" y="3745776"/>
                  </a:lnTo>
                  <a:lnTo>
                    <a:pt x="13542772" y="3751554"/>
                  </a:lnTo>
                  <a:lnTo>
                    <a:pt x="13504380" y="3767874"/>
                  </a:lnTo>
                  <a:lnTo>
                    <a:pt x="13471855" y="3793185"/>
                  </a:lnTo>
                  <a:lnTo>
                    <a:pt x="13446722" y="3825964"/>
                  </a:lnTo>
                  <a:lnTo>
                    <a:pt x="13430530" y="3864648"/>
                  </a:lnTo>
                  <a:lnTo>
                    <a:pt x="13424789" y="3907701"/>
                  </a:lnTo>
                  <a:lnTo>
                    <a:pt x="13430530" y="3950754"/>
                  </a:lnTo>
                  <a:lnTo>
                    <a:pt x="13446722" y="3989438"/>
                  </a:lnTo>
                  <a:lnTo>
                    <a:pt x="13471855" y="4022217"/>
                  </a:lnTo>
                  <a:lnTo>
                    <a:pt x="13504380" y="4047528"/>
                  </a:lnTo>
                  <a:lnTo>
                    <a:pt x="13542772" y="4063847"/>
                  </a:lnTo>
                  <a:lnTo>
                    <a:pt x="13585508" y="4069626"/>
                  </a:lnTo>
                  <a:lnTo>
                    <a:pt x="13628243" y="4063847"/>
                  </a:lnTo>
                  <a:lnTo>
                    <a:pt x="13666635" y="4047528"/>
                  </a:lnTo>
                  <a:lnTo>
                    <a:pt x="13699160" y="4022217"/>
                  </a:lnTo>
                  <a:lnTo>
                    <a:pt x="13724293" y="3989438"/>
                  </a:lnTo>
                  <a:lnTo>
                    <a:pt x="13740486" y="3950754"/>
                  </a:lnTo>
                  <a:lnTo>
                    <a:pt x="13746226" y="3907701"/>
                  </a:lnTo>
                  <a:close/>
                </a:path>
                <a:path w="14228444" h="4069715">
                  <a:moveTo>
                    <a:pt x="14228369" y="3907701"/>
                  </a:moveTo>
                  <a:lnTo>
                    <a:pt x="14222629" y="3864648"/>
                  </a:lnTo>
                  <a:lnTo>
                    <a:pt x="14206436" y="3825964"/>
                  </a:lnTo>
                  <a:lnTo>
                    <a:pt x="14181315" y="3793185"/>
                  </a:lnTo>
                  <a:lnTo>
                    <a:pt x="14148791" y="3767874"/>
                  </a:lnTo>
                  <a:lnTo>
                    <a:pt x="14110399" y="3751554"/>
                  </a:lnTo>
                  <a:lnTo>
                    <a:pt x="14067650" y="3745776"/>
                  </a:lnTo>
                  <a:lnTo>
                    <a:pt x="14024915" y="3751554"/>
                  </a:lnTo>
                  <a:lnTo>
                    <a:pt x="13986523" y="3767874"/>
                  </a:lnTo>
                  <a:lnTo>
                    <a:pt x="13953998" y="3793185"/>
                  </a:lnTo>
                  <a:lnTo>
                    <a:pt x="13928878" y="3825964"/>
                  </a:lnTo>
                  <a:lnTo>
                    <a:pt x="13912672" y="3864648"/>
                  </a:lnTo>
                  <a:lnTo>
                    <a:pt x="13906945" y="3907701"/>
                  </a:lnTo>
                  <a:lnTo>
                    <a:pt x="13912672" y="3950754"/>
                  </a:lnTo>
                  <a:lnTo>
                    <a:pt x="13928878" y="3989438"/>
                  </a:lnTo>
                  <a:lnTo>
                    <a:pt x="13953998" y="4022217"/>
                  </a:lnTo>
                  <a:lnTo>
                    <a:pt x="13986523" y="4047528"/>
                  </a:lnTo>
                  <a:lnTo>
                    <a:pt x="14024915" y="4063847"/>
                  </a:lnTo>
                  <a:lnTo>
                    <a:pt x="14067650" y="4069626"/>
                  </a:lnTo>
                  <a:lnTo>
                    <a:pt x="14110399" y="4063847"/>
                  </a:lnTo>
                  <a:lnTo>
                    <a:pt x="14148791" y="4047528"/>
                  </a:lnTo>
                  <a:lnTo>
                    <a:pt x="14181315" y="4022217"/>
                  </a:lnTo>
                  <a:lnTo>
                    <a:pt x="14206436" y="3989438"/>
                  </a:lnTo>
                  <a:lnTo>
                    <a:pt x="14222629" y="3950754"/>
                  </a:lnTo>
                  <a:lnTo>
                    <a:pt x="14228369" y="390770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6681172" y="9082151"/>
            <a:ext cx="492569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3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000" spc="3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000" spc="17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2000" spc="-20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000" spc="8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000" spc="125">
                <a:solidFill>
                  <a:srgbClr val="404037"/>
                </a:solidFill>
                <a:latin typeface="Verdana"/>
                <a:cs typeface="Verdana"/>
              </a:rPr>
              <a:t>g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-7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000" spc="35">
                <a:solidFill>
                  <a:srgbClr val="404037"/>
                </a:solidFill>
                <a:latin typeface="Verdana"/>
                <a:cs typeface="Verdana"/>
              </a:rPr>
              <a:t>oo</a:t>
            </a:r>
            <a:r>
              <a:rPr dirty="0" sz="20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3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0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0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15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www</a:t>
            </a:r>
            <a:r>
              <a:rPr dirty="0" sz="2000" spc="-28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.</a:t>
            </a:r>
            <a:r>
              <a:rPr dirty="0" sz="2000" spc="11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q</a:t>
            </a:r>
            <a:r>
              <a:rPr dirty="0" sz="2000" spc="15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w</a:t>
            </a:r>
            <a:r>
              <a:rPr dirty="0" sz="2000" spc="-1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a</a:t>
            </a:r>
            <a:r>
              <a:rPr dirty="0" sz="2000" spc="9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c</a:t>
            </a:r>
            <a:r>
              <a:rPr dirty="0" sz="2000" spc="4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k</a:t>
            </a:r>
            <a:r>
              <a:rPr dirty="0" sz="2000" spc="2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e</a:t>
            </a:r>
            <a:r>
              <a:rPr dirty="0" sz="2000" spc="11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d</a:t>
            </a:r>
            <a:r>
              <a:rPr dirty="0" sz="2000" spc="8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u</a:t>
            </a:r>
            <a:r>
              <a:rPr dirty="0" sz="2000" spc="-28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.</a:t>
            </a:r>
            <a:r>
              <a:rPr dirty="0" sz="2000" spc="9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c</a:t>
            </a:r>
            <a:r>
              <a:rPr dirty="0" sz="2000" spc="5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o</a:t>
            </a:r>
            <a:r>
              <a:rPr dirty="0" sz="2000" spc="16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m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4048905" y="9082151"/>
            <a:ext cx="3223260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40">
                <a:solidFill>
                  <a:srgbClr val="404037"/>
                </a:solidFill>
                <a:latin typeface="Verdana"/>
                <a:cs typeface="Verdana"/>
                <a:hlinkClick r:id="rId3"/>
              </a:rPr>
              <a:t>contact@qwackedu.com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997900" y="1149612"/>
            <a:ext cx="9891395" cy="3058160"/>
          </a:xfrm>
          <a:prstGeom prst="rect"/>
        </p:spPr>
        <p:txBody>
          <a:bodyPr wrap="square" lIns="0" tIns="167640" rIns="0" bIns="0" rtlCol="0" vert="horz">
            <a:spAutoFit/>
          </a:bodyPr>
          <a:lstStyle/>
          <a:p>
            <a:pPr marL="12700" marR="5080" indent="4500880">
              <a:lnSpc>
                <a:spcPts val="10130"/>
              </a:lnSpc>
              <a:spcBef>
                <a:spcPts val="1320"/>
              </a:spcBef>
            </a:pPr>
            <a:r>
              <a:rPr dirty="0" sz="9300" spc="565"/>
              <a:t>T</a:t>
            </a:r>
            <a:r>
              <a:rPr dirty="0" sz="9300" spc="505"/>
              <a:t>H</a:t>
            </a:r>
            <a:r>
              <a:rPr dirty="0" sz="9300" spc="780"/>
              <a:t>A</a:t>
            </a:r>
            <a:r>
              <a:rPr dirty="0" sz="9300" spc="484"/>
              <a:t>N</a:t>
            </a:r>
            <a:r>
              <a:rPr dirty="0" sz="9300" spc="434"/>
              <a:t>K</a:t>
            </a:r>
            <a:r>
              <a:rPr dirty="0" sz="9300" spc="480"/>
              <a:t>S  </a:t>
            </a:r>
            <a:r>
              <a:rPr dirty="0" sz="9300" spc="204">
                <a:solidFill>
                  <a:srgbClr val="FFD033"/>
                </a:solidFill>
              </a:rPr>
              <a:t>FOR</a:t>
            </a:r>
            <a:r>
              <a:rPr dirty="0" sz="9300" spc="-360">
                <a:solidFill>
                  <a:srgbClr val="FFD033"/>
                </a:solidFill>
              </a:rPr>
              <a:t> </a:t>
            </a:r>
            <a:r>
              <a:rPr dirty="0" sz="9300" spc="215">
                <a:solidFill>
                  <a:srgbClr val="FFD033"/>
                </a:solidFill>
              </a:rPr>
              <a:t>WATCHING</a:t>
            </a:r>
            <a:endParaRPr sz="9300"/>
          </a:p>
          <a:p>
            <a:pPr marL="4192904">
              <a:lnSpc>
                <a:spcPts val="2395"/>
              </a:lnSpc>
            </a:pPr>
            <a:r>
              <a:rPr dirty="0" sz="2100" spc="-25" b="0">
                <a:latin typeface="Verdana"/>
                <a:cs typeface="Verdana"/>
              </a:rPr>
              <a:t>a</a:t>
            </a:r>
            <a:r>
              <a:rPr dirty="0" sz="2100" spc="90" b="0">
                <a:latin typeface="Verdana"/>
                <a:cs typeface="Verdana"/>
              </a:rPr>
              <a:t>n</a:t>
            </a:r>
            <a:r>
              <a:rPr dirty="0" sz="2100" spc="114" b="0">
                <a:latin typeface="Verdana"/>
                <a:cs typeface="Verdana"/>
              </a:rPr>
              <a:t>d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130" b="0">
                <a:latin typeface="Verdana"/>
                <a:cs typeface="Verdana"/>
              </a:rPr>
              <a:t>g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-105" b="0">
                <a:latin typeface="Verdana"/>
                <a:cs typeface="Verdana"/>
              </a:rPr>
              <a:t>v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90" b="0">
                <a:latin typeface="Verdana"/>
                <a:cs typeface="Verdana"/>
              </a:rPr>
              <a:t>n</a:t>
            </a:r>
            <a:r>
              <a:rPr dirty="0" sz="2100" spc="130" b="0">
                <a:latin typeface="Verdana"/>
                <a:cs typeface="Verdana"/>
              </a:rPr>
              <a:t>g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80" b="0">
                <a:latin typeface="Verdana"/>
                <a:cs typeface="Verdana"/>
              </a:rPr>
              <a:t>u</a:t>
            </a:r>
            <a:r>
              <a:rPr dirty="0" sz="2100" spc="-70" b="0">
                <a:latin typeface="Verdana"/>
                <a:cs typeface="Verdana"/>
              </a:rPr>
              <a:t>s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-25" b="0">
                <a:latin typeface="Verdana"/>
                <a:cs typeface="Verdana"/>
              </a:rPr>
              <a:t>a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85" b="0">
                <a:latin typeface="Verdana"/>
                <a:cs typeface="Verdana"/>
              </a:rPr>
              <a:t>c</a:t>
            </a:r>
            <a:r>
              <a:rPr dirty="0" sz="2100" spc="90" b="0">
                <a:latin typeface="Verdana"/>
                <a:cs typeface="Verdana"/>
              </a:rPr>
              <a:t>h</a:t>
            </a:r>
            <a:r>
              <a:rPr dirty="0" sz="2100" spc="-25" b="0">
                <a:latin typeface="Verdana"/>
                <a:cs typeface="Verdana"/>
              </a:rPr>
              <a:t>a</a:t>
            </a:r>
            <a:r>
              <a:rPr dirty="0" sz="2100" spc="90" b="0">
                <a:latin typeface="Verdana"/>
                <a:cs typeface="Verdana"/>
              </a:rPr>
              <a:t>n</a:t>
            </a:r>
            <a:r>
              <a:rPr dirty="0" sz="2100" spc="85" b="0">
                <a:latin typeface="Verdana"/>
                <a:cs typeface="Verdana"/>
              </a:rPr>
              <a:t>c</a:t>
            </a:r>
            <a:r>
              <a:rPr dirty="0" sz="2100" spc="15" b="0">
                <a:latin typeface="Verdana"/>
                <a:cs typeface="Verdana"/>
              </a:rPr>
              <a:t>e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90" b="0">
                <a:latin typeface="Verdana"/>
                <a:cs typeface="Verdana"/>
              </a:rPr>
              <a:t>n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25" b="0">
                <a:latin typeface="Verdana"/>
                <a:cs typeface="Verdana"/>
              </a:rPr>
              <a:t>t</a:t>
            </a:r>
            <a:r>
              <a:rPr dirty="0" sz="2100" spc="90" b="0">
                <a:latin typeface="Verdana"/>
                <a:cs typeface="Verdana"/>
              </a:rPr>
              <a:t>h</a:t>
            </a:r>
            <a:r>
              <a:rPr dirty="0" sz="2100" spc="15" b="0">
                <a:latin typeface="Verdana"/>
                <a:cs typeface="Verdana"/>
              </a:rPr>
              <a:t>e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85" b="0">
                <a:latin typeface="Verdana"/>
                <a:cs typeface="Verdana"/>
              </a:rPr>
              <a:t>c</a:t>
            </a:r>
            <a:r>
              <a:rPr dirty="0" sz="2100" spc="40" b="0">
                <a:latin typeface="Verdana"/>
                <a:cs typeface="Verdana"/>
              </a:rPr>
              <a:t>o</a:t>
            </a:r>
            <a:r>
              <a:rPr dirty="0" sz="2100" spc="185" b="0">
                <a:latin typeface="Verdana"/>
                <a:cs typeface="Verdana"/>
              </a:rPr>
              <a:t>m</a:t>
            </a:r>
            <a:r>
              <a:rPr dirty="0" sz="2100" spc="114" b="0">
                <a:latin typeface="Verdana"/>
                <a:cs typeface="Verdana"/>
              </a:rPr>
              <a:t>p</a:t>
            </a:r>
            <a:r>
              <a:rPr dirty="0" sz="2100" spc="15" b="0">
                <a:latin typeface="Verdana"/>
                <a:cs typeface="Verdana"/>
              </a:rPr>
              <a:t>e</a:t>
            </a:r>
            <a:r>
              <a:rPr dirty="0" sz="2100" spc="25" b="0">
                <a:latin typeface="Verdana"/>
                <a:cs typeface="Verdana"/>
              </a:rPr>
              <a:t>t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25" b="0">
                <a:latin typeface="Verdana"/>
                <a:cs typeface="Verdana"/>
              </a:rPr>
              <a:t>t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40" b="0">
                <a:latin typeface="Verdana"/>
                <a:cs typeface="Verdana"/>
              </a:rPr>
              <a:t>o</a:t>
            </a:r>
            <a:r>
              <a:rPr dirty="0" sz="2100" spc="90" b="0">
                <a:latin typeface="Verdana"/>
                <a:cs typeface="Verdana"/>
              </a:rPr>
              <a:t>n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84737" y="4605189"/>
            <a:ext cx="13785850" cy="2919730"/>
          </a:xfrm>
          <a:prstGeom prst="rect">
            <a:avLst/>
          </a:prstGeom>
        </p:spPr>
        <p:txBody>
          <a:bodyPr wrap="square" lIns="0" tIns="8890" rIns="0" bIns="0" rtlCol="0" vert="horz">
            <a:spAutoFit/>
          </a:bodyPr>
          <a:lstStyle/>
          <a:p>
            <a:pPr marL="12700" marR="5426075" indent="149225">
              <a:lnSpc>
                <a:spcPts val="5770"/>
              </a:lnSpc>
              <a:spcBef>
                <a:spcPts val="70"/>
              </a:spcBef>
            </a:pPr>
            <a:r>
              <a:rPr dirty="0" sz="4550" spc="165" b="1">
                <a:latin typeface="Tahoma"/>
                <a:cs typeface="Tahoma"/>
              </a:rPr>
              <a:t>“Grammar</a:t>
            </a:r>
            <a:r>
              <a:rPr dirty="0" sz="4550" spc="415" b="1">
                <a:latin typeface="Tahoma"/>
                <a:cs typeface="Tahoma"/>
              </a:rPr>
              <a:t> </a:t>
            </a:r>
            <a:r>
              <a:rPr dirty="0" sz="4550" spc="140" b="1">
                <a:latin typeface="Tahoma"/>
                <a:cs typeface="Tahoma"/>
              </a:rPr>
              <a:t>is</a:t>
            </a:r>
            <a:r>
              <a:rPr dirty="0" sz="4550" spc="415" b="1">
                <a:latin typeface="Tahoma"/>
                <a:cs typeface="Tahoma"/>
              </a:rPr>
              <a:t> </a:t>
            </a:r>
            <a:r>
              <a:rPr dirty="0" sz="4550" spc="125" b="1">
                <a:latin typeface="Tahoma"/>
                <a:cs typeface="Tahoma"/>
              </a:rPr>
              <a:t>the</a:t>
            </a:r>
            <a:r>
              <a:rPr dirty="0" sz="4550" spc="420" b="1">
                <a:latin typeface="Tahoma"/>
                <a:cs typeface="Tahoma"/>
              </a:rPr>
              <a:t> </a:t>
            </a:r>
            <a:r>
              <a:rPr dirty="0" sz="4550" spc="245" b="1">
                <a:latin typeface="Tahoma"/>
                <a:cs typeface="Tahoma"/>
              </a:rPr>
              <a:t>greatest </a:t>
            </a:r>
            <a:r>
              <a:rPr dirty="0" sz="4550" spc="-1320" b="1">
                <a:latin typeface="Tahoma"/>
                <a:cs typeface="Tahoma"/>
              </a:rPr>
              <a:t> </a:t>
            </a:r>
            <a:r>
              <a:rPr dirty="0" sz="4550" spc="30" b="1">
                <a:latin typeface="Tahoma"/>
                <a:cs typeface="Tahoma"/>
              </a:rPr>
              <a:t>joy</a:t>
            </a:r>
            <a:r>
              <a:rPr dirty="0" sz="4550" spc="415" b="1">
                <a:latin typeface="Tahoma"/>
                <a:cs typeface="Tahoma"/>
              </a:rPr>
              <a:t> </a:t>
            </a:r>
            <a:r>
              <a:rPr dirty="0" sz="4550" spc="-85" b="1">
                <a:latin typeface="Tahoma"/>
                <a:cs typeface="Tahoma"/>
              </a:rPr>
              <a:t>in</a:t>
            </a:r>
            <a:r>
              <a:rPr dirty="0" sz="4550" spc="415" b="1">
                <a:latin typeface="Tahoma"/>
                <a:cs typeface="Tahoma"/>
              </a:rPr>
              <a:t> </a:t>
            </a:r>
            <a:r>
              <a:rPr dirty="0" sz="4550" spc="140" b="1">
                <a:latin typeface="Tahoma"/>
                <a:cs typeface="Tahoma"/>
              </a:rPr>
              <a:t>life,</a:t>
            </a:r>
            <a:r>
              <a:rPr dirty="0" sz="4550" spc="420" b="1">
                <a:latin typeface="Tahoma"/>
                <a:cs typeface="Tahoma"/>
              </a:rPr>
              <a:t> </a:t>
            </a:r>
            <a:r>
              <a:rPr dirty="0" sz="4550" spc="204" b="1">
                <a:latin typeface="Tahoma"/>
                <a:cs typeface="Tahoma"/>
              </a:rPr>
              <a:t>don’t</a:t>
            </a:r>
            <a:r>
              <a:rPr dirty="0" sz="4550" spc="415" b="1">
                <a:latin typeface="Tahoma"/>
                <a:cs typeface="Tahoma"/>
              </a:rPr>
              <a:t> </a:t>
            </a:r>
            <a:r>
              <a:rPr dirty="0" sz="4550" spc="145" b="1">
                <a:latin typeface="Tahoma"/>
                <a:cs typeface="Tahoma"/>
              </a:rPr>
              <a:t>you</a:t>
            </a:r>
            <a:r>
              <a:rPr dirty="0" sz="4550" spc="415" b="1">
                <a:latin typeface="Tahoma"/>
                <a:cs typeface="Tahoma"/>
              </a:rPr>
              <a:t> </a:t>
            </a:r>
            <a:r>
              <a:rPr dirty="0" sz="4550" spc="160" b="1">
                <a:latin typeface="Tahoma"/>
                <a:cs typeface="Tahoma"/>
              </a:rPr>
              <a:t>find?”</a:t>
            </a:r>
            <a:endParaRPr sz="4550">
              <a:latin typeface="Tahoma"/>
              <a:cs typeface="Tahoma"/>
            </a:endParaRPr>
          </a:p>
          <a:p>
            <a:pPr algn="ctr" marL="186055">
              <a:lnSpc>
                <a:spcPts val="2470"/>
              </a:lnSpc>
            </a:pPr>
            <a:r>
              <a:rPr dirty="0" sz="2250" spc="65" b="1">
                <a:latin typeface="Tahoma"/>
                <a:cs typeface="Tahoma"/>
              </a:rPr>
              <a:t>-Daniel</a:t>
            </a:r>
            <a:r>
              <a:rPr dirty="0" sz="2250" spc="185" b="1">
                <a:latin typeface="Tahoma"/>
                <a:cs typeface="Tahoma"/>
              </a:rPr>
              <a:t> </a:t>
            </a:r>
            <a:r>
              <a:rPr dirty="0" sz="2250" spc="95" b="1">
                <a:latin typeface="Tahoma"/>
                <a:cs typeface="Tahoma"/>
              </a:rPr>
              <a:t>Handler</a:t>
            </a:r>
            <a:endParaRPr sz="225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600">
              <a:latin typeface="Tahoma"/>
              <a:cs typeface="Tahoma"/>
            </a:endParaRPr>
          </a:p>
          <a:p>
            <a:pPr marL="6137275">
              <a:lnSpc>
                <a:spcPct val="100000"/>
              </a:lnSpc>
            </a:pPr>
            <a:r>
              <a:rPr dirty="0" sz="4700" spc="400" b="1">
                <a:latin typeface="Tahoma"/>
                <a:cs typeface="Tahoma"/>
              </a:rPr>
              <a:t>We</a:t>
            </a:r>
            <a:r>
              <a:rPr dirty="0" sz="4700" spc="415" b="1">
                <a:latin typeface="Tahoma"/>
                <a:cs typeface="Tahoma"/>
              </a:rPr>
              <a:t> </a:t>
            </a:r>
            <a:r>
              <a:rPr dirty="0" sz="4700" spc="45" b="1">
                <a:latin typeface="Tahoma"/>
                <a:cs typeface="Tahoma"/>
              </a:rPr>
              <a:t>will</a:t>
            </a:r>
            <a:r>
              <a:rPr dirty="0" sz="4700" spc="415" b="1">
                <a:latin typeface="Tahoma"/>
                <a:cs typeface="Tahoma"/>
              </a:rPr>
              <a:t> </a:t>
            </a:r>
            <a:r>
              <a:rPr dirty="0" sz="4700" spc="195" b="1">
                <a:latin typeface="Tahoma"/>
                <a:cs typeface="Tahoma"/>
              </a:rPr>
              <a:t>help</a:t>
            </a:r>
            <a:r>
              <a:rPr dirty="0" sz="4700" spc="415" b="1">
                <a:latin typeface="Tahoma"/>
                <a:cs typeface="Tahoma"/>
              </a:rPr>
              <a:t> </a:t>
            </a:r>
            <a:r>
              <a:rPr dirty="0" sz="4700" spc="125" b="1">
                <a:latin typeface="Tahoma"/>
                <a:cs typeface="Tahoma"/>
              </a:rPr>
              <a:t>you</a:t>
            </a:r>
            <a:r>
              <a:rPr dirty="0" sz="4700" spc="415" b="1">
                <a:latin typeface="Tahoma"/>
                <a:cs typeface="Tahoma"/>
              </a:rPr>
              <a:t> </a:t>
            </a:r>
            <a:r>
              <a:rPr dirty="0" sz="4700" spc="65" b="1">
                <a:latin typeface="Tahoma"/>
                <a:cs typeface="Tahoma"/>
              </a:rPr>
              <a:t>find</a:t>
            </a:r>
            <a:r>
              <a:rPr dirty="0" sz="4700" spc="415" b="1">
                <a:latin typeface="Tahoma"/>
                <a:cs typeface="Tahoma"/>
              </a:rPr>
              <a:t> </a:t>
            </a:r>
            <a:r>
              <a:rPr dirty="0" sz="4700" spc="-85" b="1">
                <a:latin typeface="Tahoma"/>
                <a:cs typeface="Tahoma"/>
              </a:rPr>
              <a:t>it.</a:t>
            </a:r>
            <a:endParaRPr sz="47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9082149"/>
            <a:ext cx="2056130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495">
                <a:solidFill>
                  <a:srgbClr val="404037"/>
                </a:solidFill>
                <a:latin typeface="Verdana"/>
                <a:cs typeface="Verdana"/>
              </a:rPr>
              <a:t>+</a:t>
            </a:r>
            <a:r>
              <a:rPr dirty="0" sz="2000" spc="-60">
                <a:solidFill>
                  <a:srgbClr val="404037"/>
                </a:solidFill>
                <a:latin typeface="Verdana"/>
                <a:cs typeface="Verdana"/>
              </a:rPr>
              <a:t>9</a:t>
            </a:r>
            <a:r>
              <a:rPr dirty="0" sz="2000" spc="-550">
                <a:solidFill>
                  <a:srgbClr val="404037"/>
                </a:solidFill>
                <a:latin typeface="Verdana"/>
                <a:cs typeface="Verdana"/>
              </a:rPr>
              <a:t>1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-100">
                <a:solidFill>
                  <a:srgbClr val="404037"/>
                </a:solidFill>
                <a:latin typeface="Verdana"/>
                <a:cs typeface="Verdana"/>
              </a:rPr>
              <a:t>7</a:t>
            </a:r>
            <a:r>
              <a:rPr dirty="0" sz="2000" spc="45">
                <a:solidFill>
                  <a:srgbClr val="404037"/>
                </a:solidFill>
                <a:latin typeface="Verdana"/>
                <a:cs typeface="Verdana"/>
              </a:rPr>
              <a:t>0</a:t>
            </a:r>
            <a:r>
              <a:rPr dirty="0" sz="2000" spc="-555">
                <a:solidFill>
                  <a:srgbClr val="404037"/>
                </a:solidFill>
                <a:latin typeface="Verdana"/>
                <a:cs typeface="Verdana"/>
              </a:rPr>
              <a:t>1</a:t>
            </a:r>
            <a:r>
              <a:rPr dirty="0" sz="2000" spc="-55">
                <a:solidFill>
                  <a:srgbClr val="404037"/>
                </a:solidFill>
                <a:latin typeface="Verdana"/>
                <a:cs typeface="Verdana"/>
              </a:rPr>
              <a:t>6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-60">
                <a:solidFill>
                  <a:srgbClr val="404037"/>
                </a:solidFill>
                <a:latin typeface="Verdana"/>
                <a:cs typeface="Verdana"/>
              </a:rPr>
              <a:t>66</a:t>
            </a:r>
            <a:r>
              <a:rPr dirty="0" sz="2000" spc="50">
                <a:solidFill>
                  <a:srgbClr val="404037"/>
                </a:solidFill>
                <a:latin typeface="Verdana"/>
                <a:cs typeface="Verdana"/>
              </a:rPr>
              <a:t>4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-555">
                <a:solidFill>
                  <a:srgbClr val="404037"/>
                </a:solidFill>
                <a:latin typeface="Verdana"/>
                <a:cs typeface="Verdana"/>
              </a:rPr>
              <a:t>1</a:t>
            </a:r>
            <a:r>
              <a:rPr dirty="0" sz="2000" spc="-5">
                <a:solidFill>
                  <a:srgbClr val="404037"/>
                </a:solidFill>
                <a:latin typeface="Verdana"/>
                <a:cs typeface="Verdana"/>
              </a:rPr>
              <a:t>8</a:t>
            </a:r>
            <a:r>
              <a:rPr dirty="0" sz="2000" spc="-140">
                <a:solidFill>
                  <a:srgbClr val="404037"/>
                </a:solidFill>
                <a:latin typeface="Verdana"/>
                <a:cs typeface="Verdana"/>
              </a:rPr>
              <a:t>2</a:t>
            </a:r>
            <a:endParaRPr sz="200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55447" y="1138685"/>
            <a:ext cx="16230600" cy="7600950"/>
            <a:chOff x="755447" y="1138685"/>
            <a:chExt cx="16230600" cy="7600950"/>
          </a:xfrm>
        </p:grpSpPr>
        <p:sp>
          <p:nvSpPr>
            <p:cNvPr id="4" name="object 4"/>
            <p:cNvSpPr/>
            <p:nvPr/>
          </p:nvSpPr>
          <p:spPr>
            <a:xfrm>
              <a:off x="755446" y="1138694"/>
              <a:ext cx="16230600" cy="7600950"/>
            </a:xfrm>
            <a:custGeom>
              <a:avLst/>
              <a:gdLst/>
              <a:ahLst/>
              <a:cxnLst/>
              <a:rect l="l" t="t" r="r" b="b"/>
              <a:pathLst>
                <a:path w="16230600" h="7600950">
                  <a:moveTo>
                    <a:pt x="16230410" y="0"/>
                  </a:moveTo>
                  <a:lnTo>
                    <a:pt x="0" y="0"/>
                  </a:lnTo>
                  <a:lnTo>
                    <a:pt x="0" y="48260"/>
                  </a:lnTo>
                  <a:lnTo>
                    <a:pt x="0" y="7551102"/>
                  </a:lnTo>
                  <a:lnTo>
                    <a:pt x="0" y="7600645"/>
                  </a:lnTo>
                  <a:lnTo>
                    <a:pt x="16230410" y="7600645"/>
                  </a:lnTo>
                  <a:lnTo>
                    <a:pt x="16230410" y="7551140"/>
                  </a:lnTo>
                  <a:lnTo>
                    <a:pt x="16230410" y="48755"/>
                  </a:lnTo>
                  <a:lnTo>
                    <a:pt x="16180626" y="48755"/>
                  </a:lnTo>
                  <a:lnTo>
                    <a:pt x="16180626" y="7551102"/>
                  </a:lnTo>
                  <a:lnTo>
                    <a:pt x="48742" y="7551102"/>
                  </a:lnTo>
                  <a:lnTo>
                    <a:pt x="48742" y="48260"/>
                  </a:lnTo>
                  <a:lnTo>
                    <a:pt x="16230410" y="48260"/>
                  </a:lnTo>
                  <a:lnTo>
                    <a:pt x="16230410" y="0"/>
                  </a:lnTo>
                  <a:close/>
                </a:path>
              </a:pathLst>
            </a:custGeom>
            <a:solidFill>
              <a:srgbClr val="FFD03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731137" y="5343892"/>
              <a:ext cx="13844269" cy="898525"/>
            </a:xfrm>
            <a:custGeom>
              <a:avLst/>
              <a:gdLst/>
              <a:ahLst/>
              <a:cxnLst/>
              <a:rect l="l" t="t" r="r" b="b"/>
              <a:pathLst>
                <a:path w="13844269" h="898525">
                  <a:moveTo>
                    <a:pt x="366712" y="180975"/>
                  </a:moveTo>
                  <a:lnTo>
                    <a:pt x="360172" y="132842"/>
                  </a:lnTo>
                  <a:lnTo>
                    <a:pt x="341693" y="89611"/>
                  </a:lnTo>
                  <a:lnTo>
                    <a:pt x="313029" y="52984"/>
                  </a:lnTo>
                  <a:lnTo>
                    <a:pt x="275920" y="24701"/>
                  </a:lnTo>
                  <a:lnTo>
                    <a:pt x="232117" y="6464"/>
                  </a:lnTo>
                  <a:lnTo>
                    <a:pt x="183362" y="0"/>
                  </a:lnTo>
                  <a:lnTo>
                    <a:pt x="134607" y="6464"/>
                  </a:lnTo>
                  <a:lnTo>
                    <a:pt x="90792" y="24701"/>
                  </a:lnTo>
                  <a:lnTo>
                    <a:pt x="53695" y="52984"/>
                  </a:lnTo>
                  <a:lnTo>
                    <a:pt x="25031" y="89611"/>
                  </a:lnTo>
                  <a:lnTo>
                    <a:pt x="6553" y="132842"/>
                  </a:lnTo>
                  <a:lnTo>
                    <a:pt x="0" y="180975"/>
                  </a:lnTo>
                  <a:lnTo>
                    <a:pt x="6553" y="229095"/>
                  </a:lnTo>
                  <a:lnTo>
                    <a:pt x="25031" y="272326"/>
                  </a:lnTo>
                  <a:lnTo>
                    <a:pt x="53695" y="308952"/>
                  </a:lnTo>
                  <a:lnTo>
                    <a:pt x="90792" y="337248"/>
                  </a:lnTo>
                  <a:lnTo>
                    <a:pt x="134607" y="355485"/>
                  </a:lnTo>
                  <a:lnTo>
                    <a:pt x="183362" y="361950"/>
                  </a:lnTo>
                  <a:lnTo>
                    <a:pt x="232117" y="355485"/>
                  </a:lnTo>
                  <a:lnTo>
                    <a:pt x="275920" y="337248"/>
                  </a:lnTo>
                  <a:lnTo>
                    <a:pt x="313029" y="308952"/>
                  </a:lnTo>
                  <a:lnTo>
                    <a:pt x="341693" y="272326"/>
                  </a:lnTo>
                  <a:lnTo>
                    <a:pt x="360172" y="229095"/>
                  </a:lnTo>
                  <a:lnTo>
                    <a:pt x="366712" y="180975"/>
                  </a:lnTo>
                  <a:close/>
                </a:path>
                <a:path w="13844269" h="898525">
                  <a:moveTo>
                    <a:pt x="916787" y="180975"/>
                  </a:moveTo>
                  <a:lnTo>
                    <a:pt x="910234" y="132842"/>
                  </a:lnTo>
                  <a:lnTo>
                    <a:pt x="891755" y="89611"/>
                  </a:lnTo>
                  <a:lnTo>
                    <a:pt x="863092" y="52984"/>
                  </a:lnTo>
                  <a:lnTo>
                    <a:pt x="825982" y="24701"/>
                  </a:lnTo>
                  <a:lnTo>
                    <a:pt x="782180" y="6464"/>
                  </a:lnTo>
                  <a:lnTo>
                    <a:pt x="733425" y="0"/>
                  </a:lnTo>
                  <a:lnTo>
                    <a:pt x="684669" y="6464"/>
                  </a:lnTo>
                  <a:lnTo>
                    <a:pt x="640867" y="24701"/>
                  </a:lnTo>
                  <a:lnTo>
                    <a:pt x="603758" y="52984"/>
                  </a:lnTo>
                  <a:lnTo>
                    <a:pt x="575094" y="89611"/>
                  </a:lnTo>
                  <a:lnTo>
                    <a:pt x="556615" y="132842"/>
                  </a:lnTo>
                  <a:lnTo>
                    <a:pt x="550075" y="180975"/>
                  </a:lnTo>
                  <a:lnTo>
                    <a:pt x="556615" y="229095"/>
                  </a:lnTo>
                  <a:lnTo>
                    <a:pt x="575094" y="272326"/>
                  </a:lnTo>
                  <a:lnTo>
                    <a:pt x="603758" y="308952"/>
                  </a:lnTo>
                  <a:lnTo>
                    <a:pt x="640867" y="337248"/>
                  </a:lnTo>
                  <a:lnTo>
                    <a:pt x="684669" y="355485"/>
                  </a:lnTo>
                  <a:lnTo>
                    <a:pt x="733425" y="361950"/>
                  </a:lnTo>
                  <a:lnTo>
                    <a:pt x="782180" y="355485"/>
                  </a:lnTo>
                  <a:lnTo>
                    <a:pt x="825982" y="337248"/>
                  </a:lnTo>
                  <a:lnTo>
                    <a:pt x="863092" y="308952"/>
                  </a:lnTo>
                  <a:lnTo>
                    <a:pt x="891755" y="272326"/>
                  </a:lnTo>
                  <a:lnTo>
                    <a:pt x="910234" y="229095"/>
                  </a:lnTo>
                  <a:lnTo>
                    <a:pt x="916787" y="180975"/>
                  </a:lnTo>
                  <a:close/>
                </a:path>
                <a:path w="13844269" h="898525">
                  <a:moveTo>
                    <a:pt x="1466850" y="180975"/>
                  </a:moveTo>
                  <a:lnTo>
                    <a:pt x="1460309" y="132842"/>
                  </a:lnTo>
                  <a:lnTo>
                    <a:pt x="1441831" y="89611"/>
                  </a:lnTo>
                  <a:lnTo>
                    <a:pt x="1413167" y="52984"/>
                  </a:lnTo>
                  <a:lnTo>
                    <a:pt x="1376057" y="24701"/>
                  </a:lnTo>
                  <a:lnTo>
                    <a:pt x="1332255" y="6464"/>
                  </a:lnTo>
                  <a:lnTo>
                    <a:pt x="1283500" y="0"/>
                  </a:lnTo>
                  <a:lnTo>
                    <a:pt x="1234744" y="6464"/>
                  </a:lnTo>
                  <a:lnTo>
                    <a:pt x="1190929" y="24701"/>
                  </a:lnTo>
                  <a:lnTo>
                    <a:pt x="1153833" y="52984"/>
                  </a:lnTo>
                  <a:lnTo>
                    <a:pt x="1125169" y="89611"/>
                  </a:lnTo>
                  <a:lnTo>
                    <a:pt x="1106690" y="132842"/>
                  </a:lnTo>
                  <a:lnTo>
                    <a:pt x="1100137" y="180975"/>
                  </a:lnTo>
                  <a:lnTo>
                    <a:pt x="1106690" y="229095"/>
                  </a:lnTo>
                  <a:lnTo>
                    <a:pt x="1125169" y="272326"/>
                  </a:lnTo>
                  <a:lnTo>
                    <a:pt x="1153833" y="308952"/>
                  </a:lnTo>
                  <a:lnTo>
                    <a:pt x="1190929" y="337248"/>
                  </a:lnTo>
                  <a:lnTo>
                    <a:pt x="1234744" y="355485"/>
                  </a:lnTo>
                  <a:lnTo>
                    <a:pt x="1283500" y="361950"/>
                  </a:lnTo>
                  <a:lnTo>
                    <a:pt x="1332255" y="355485"/>
                  </a:lnTo>
                  <a:lnTo>
                    <a:pt x="1376057" y="337248"/>
                  </a:lnTo>
                  <a:lnTo>
                    <a:pt x="1413167" y="308952"/>
                  </a:lnTo>
                  <a:lnTo>
                    <a:pt x="1441831" y="272326"/>
                  </a:lnTo>
                  <a:lnTo>
                    <a:pt x="1460309" y="229095"/>
                  </a:lnTo>
                  <a:lnTo>
                    <a:pt x="1466850" y="180975"/>
                  </a:lnTo>
                  <a:close/>
                </a:path>
                <a:path w="13844269" h="898525">
                  <a:moveTo>
                    <a:pt x="12879515" y="736269"/>
                  </a:moveTo>
                  <a:lnTo>
                    <a:pt x="12873787" y="693216"/>
                  </a:lnTo>
                  <a:lnTo>
                    <a:pt x="12857582" y="654532"/>
                  </a:lnTo>
                  <a:lnTo>
                    <a:pt x="12832461" y="621766"/>
                  </a:lnTo>
                  <a:lnTo>
                    <a:pt x="12799936" y="596442"/>
                  </a:lnTo>
                  <a:lnTo>
                    <a:pt x="12761544" y="580136"/>
                  </a:lnTo>
                  <a:lnTo>
                    <a:pt x="12718809" y="574344"/>
                  </a:lnTo>
                  <a:lnTo>
                    <a:pt x="12676073" y="580136"/>
                  </a:lnTo>
                  <a:lnTo>
                    <a:pt x="12637669" y="596442"/>
                  </a:lnTo>
                  <a:lnTo>
                    <a:pt x="12605144" y="621766"/>
                  </a:lnTo>
                  <a:lnTo>
                    <a:pt x="12580023" y="654532"/>
                  </a:lnTo>
                  <a:lnTo>
                    <a:pt x="12563831" y="693216"/>
                  </a:lnTo>
                  <a:lnTo>
                    <a:pt x="12558090" y="736269"/>
                  </a:lnTo>
                  <a:lnTo>
                    <a:pt x="12563831" y="779335"/>
                  </a:lnTo>
                  <a:lnTo>
                    <a:pt x="12580023" y="818019"/>
                  </a:lnTo>
                  <a:lnTo>
                    <a:pt x="12605144" y="850785"/>
                  </a:lnTo>
                  <a:lnTo>
                    <a:pt x="12637669" y="876096"/>
                  </a:lnTo>
                  <a:lnTo>
                    <a:pt x="12676073" y="892416"/>
                  </a:lnTo>
                  <a:lnTo>
                    <a:pt x="12718809" y="898194"/>
                  </a:lnTo>
                  <a:lnTo>
                    <a:pt x="12761544" y="892416"/>
                  </a:lnTo>
                  <a:lnTo>
                    <a:pt x="12799936" y="876096"/>
                  </a:lnTo>
                  <a:lnTo>
                    <a:pt x="12832461" y="850785"/>
                  </a:lnTo>
                  <a:lnTo>
                    <a:pt x="12857582" y="818019"/>
                  </a:lnTo>
                  <a:lnTo>
                    <a:pt x="12873787" y="779335"/>
                  </a:lnTo>
                  <a:lnTo>
                    <a:pt x="12879515" y="736269"/>
                  </a:lnTo>
                  <a:close/>
                </a:path>
                <a:path w="13844269" h="898525">
                  <a:moveTo>
                    <a:pt x="13361670" y="736269"/>
                  </a:moveTo>
                  <a:lnTo>
                    <a:pt x="13355930" y="693216"/>
                  </a:lnTo>
                  <a:lnTo>
                    <a:pt x="13339737" y="654532"/>
                  </a:lnTo>
                  <a:lnTo>
                    <a:pt x="13314604" y="621766"/>
                  </a:lnTo>
                  <a:lnTo>
                    <a:pt x="13282079" y="596442"/>
                  </a:lnTo>
                  <a:lnTo>
                    <a:pt x="13243687" y="580136"/>
                  </a:lnTo>
                  <a:lnTo>
                    <a:pt x="13200952" y="574344"/>
                  </a:lnTo>
                  <a:lnTo>
                    <a:pt x="13158216" y="580136"/>
                  </a:lnTo>
                  <a:lnTo>
                    <a:pt x="13119824" y="596442"/>
                  </a:lnTo>
                  <a:lnTo>
                    <a:pt x="13087299" y="621766"/>
                  </a:lnTo>
                  <a:lnTo>
                    <a:pt x="13062166" y="654532"/>
                  </a:lnTo>
                  <a:lnTo>
                    <a:pt x="13045974" y="693216"/>
                  </a:lnTo>
                  <a:lnTo>
                    <a:pt x="13040233" y="736269"/>
                  </a:lnTo>
                  <a:lnTo>
                    <a:pt x="13045974" y="779335"/>
                  </a:lnTo>
                  <a:lnTo>
                    <a:pt x="13062166" y="818019"/>
                  </a:lnTo>
                  <a:lnTo>
                    <a:pt x="13087299" y="850785"/>
                  </a:lnTo>
                  <a:lnTo>
                    <a:pt x="13119824" y="876096"/>
                  </a:lnTo>
                  <a:lnTo>
                    <a:pt x="13158216" y="892416"/>
                  </a:lnTo>
                  <a:lnTo>
                    <a:pt x="13200952" y="898194"/>
                  </a:lnTo>
                  <a:lnTo>
                    <a:pt x="13243687" y="892416"/>
                  </a:lnTo>
                  <a:lnTo>
                    <a:pt x="13282079" y="876096"/>
                  </a:lnTo>
                  <a:lnTo>
                    <a:pt x="13314604" y="850785"/>
                  </a:lnTo>
                  <a:lnTo>
                    <a:pt x="13339737" y="818019"/>
                  </a:lnTo>
                  <a:lnTo>
                    <a:pt x="13355930" y="779335"/>
                  </a:lnTo>
                  <a:lnTo>
                    <a:pt x="13361670" y="736269"/>
                  </a:lnTo>
                  <a:close/>
                </a:path>
                <a:path w="13844269" h="898525">
                  <a:moveTo>
                    <a:pt x="13843813" y="736269"/>
                  </a:moveTo>
                  <a:lnTo>
                    <a:pt x="13838073" y="693216"/>
                  </a:lnTo>
                  <a:lnTo>
                    <a:pt x="13821880" y="654532"/>
                  </a:lnTo>
                  <a:lnTo>
                    <a:pt x="13796759" y="621766"/>
                  </a:lnTo>
                  <a:lnTo>
                    <a:pt x="13764235" y="596442"/>
                  </a:lnTo>
                  <a:lnTo>
                    <a:pt x="13725830" y="580136"/>
                  </a:lnTo>
                  <a:lnTo>
                    <a:pt x="13683094" y="574344"/>
                  </a:lnTo>
                  <a:lnTo>
                    <a:pt x="13640359" y="580136"/>
                  </a:lnTo>
                  <a:lnTo>
                    <a:pt x="13601967" y="596442"/>
                  </a:lnTo>
                  <a:lnTo>
                    <a:pt x="13569442" y="621766"/>
                  </a:lnTo>
                  <a:lnTo>
                    <a:pt x="13544322" y="654532"/>
                  </a:lnTo>
                  <a:lnTo>
                    <a:pt x="13528116" y="693216"/>
                  </a:lnTo>
                  <a:lnTo>
                    <a:pt x="13522389" y="736269"/>
                  </a:lnTo>
                  <a:lnTo>
                    <a:pt x="13528116" y="779335"/>
                  </a:lnTo>
                  <a:lnTo>
                    <a:pt x="13544322" y="818019"/>
                  </a:lnTo>
                  <a:lnTo>
                    <a:pt x="13569442" y="850785"/>
                  </a:lnTo>
                  <a:lnTo>
                    <a:pt x="13601967" y="876096"/>
                  </a:lnTo>
                  <a:lnTo>
                    <a:pt x="13640359" y="892416"/>
                  </a:lnTo>
                  <a:lnTo>
                    <a:pt x="13683094" y="898194"/>
                  </a:lnTo>
                  <a:lnTo>
                    <a:pt x="13725830" y="892416"/>
                  </a:lnTo>
                  <a:lnTo>
                    <a:pt x="13764235" y="876096"/>
                  </a:lnTo>
                  <a:lnTo>
                    <a:pt x="13796759" y="850785"/>
                  </a:lnTo>
                  <a:lnTo>
                    <a:pt x="13821880" y="818019"/>
                  </a:lnTo>
                  <a:lnTo>
                    <a:pt x="13838073" y="779335"/>
                  </a:lnTo>
                  <a:lnTo>
                    <a:pt x="13843813" y="73626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6681172" y="9082149"/>
            <a:ext cx="492569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3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000" spc="3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000" spc="17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2000" spc="-20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000" spc="8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000" spc="125">
                <a:solidFill>
                  <a:srgbClr val="404037"/>
                </a:solidFill>
                <a:latin typeface="Verdana"/>
                <a:cs typeface="Verdana"/>
              </a:rPr>
              <a:t>g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-7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000" spc="35">
                <a:solidFill>
                  <a:srgbClr val="404037"/>
                </a:solidFill>
                <a:latin typeface="Verdana"/>
                <a:cs typeface="Verdana"/>
              </a:rPr>
              <a:t>oo</a:t>
            </a:r>
            <a:r>
              <a:rPr dirty="0" sz="20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0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3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0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0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000" spc="15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www</a:t>
            </a:r>
            <a:r>
              <a:rPr dirty="0" sz="2000" spc="-28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.</a:t>
            </a:r>
            <a:r>
              <a:rPr dirty="0" sz="2000" spc="11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q</a:t>
            </a:r>
            <a:r>
              <a:rPr dirty="0" sz="2000" spc="15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w</a:t>
            </a:r>
            <a:r>
              <a:rPr dirty="0" sz="2000" spc="-1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a</a:t>
            </a:r>
            <a:r>
              <a:rPr dirty="0" sz="2000" spc="9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c</a:t>
            </a:r>
            <a:r>
              <a:rPr dirty="0" sz="2000" spc="4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k</a:t>
            </a:r>
            <a:r>
              <a:rPr dirty="0" sz="2000" spc="2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e</a:t>
            </a:r>
            <a:r>
              <a:rPr dirty="0" sz="2000" spc="11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d</a:t>
            </a:r>
            <a:r>
              <a:rPr dirty="0" sz="2000" spc="8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u</a:t>
            </a:r>
            <a:r>
              <a:rPr dirty="0" sz="2000" spc="-28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.</a:t>
            </a:r>
            <a:r>
              <a:rPr dirty="0" sz="2000" spc="9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c</a:t>
            </a:r>
            <a:r>
              <a:rPr dirty="0" sz="2000" spc="50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o</a:t>
            </a:r>
            <a:r>
              <a:rPr dirty="0" sz="2000" spc="165">
                <a:solidFill>
                  <a:srgbClr val="404037"/>
                </a:solidFill>
                <a:latin typeface="Verdana"/>
                <a:cs typeface="Verdana"/>
                <a:hlinkClick r:id="rId2"/>
              </a:rPr>
              <a:t>m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4048905" y="9082149"/>
            <a:ext cx="3223260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40">
                <a:solidFill>
                  <a:srgbClr val="404037"/>
                </a:solidFill>
                <a:latin typeface="Verdana"/>
                <a:cs typeface="Verdana"/>
                <a:hlinkClick r:id="rId3"/>
              </a:rPr>
              <a:t>contact@qwackedu.com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997900" y="1149611"/>
            <a:ext cx="9891395" cy="3058160"/>
          </a:xfrm>
          <a:prstGeom prst="rect"/>
        </p:spPr>
        <p:txBody>
          <a:bodyPr wrap="square" lIns="0" tIns="167640" rIns="0" bIns="0" rtlCol="0" vert="horz">
            <a:spAutoFit/>
          </a:bodyPr>
          <a:lstStyle/>
          <a:p>
            <a:pPr marL="12700" marR="5080" indent="4500880">
              <a:lnSpc>
                <a:spcPts val="10130"/>
              </a:lnSpc>
              <a:spcBef>
                <a:spcPts val="1320"/>
              </a:spcBef>
            </a:pPr>
            <a:r>
              <a:rPr dirty="0" sz="9300" spc="565"/>
              <a:t>T</a:t>
            </a:r>
            <a:r>
              <a:rPr dirty="0" sz="9300" spc="505"/>
              <a:t>H</a:t>
            </a:r>
            <a:r>
              <a:rPr dirty="0" sz="9300" spc="780"/>
              <a:t>A</a:t>
            </a:r>
            <a:r>
              <a:rPr dirty="0" sz="9300" spc="484"/>
              <a:t>N</a:t>
            </a:r>
            <a:r>
              <a:rPr dirty="0" sz="9300" spc="434"/>
              <a:t>K</a:t>
            </a:r>
            <a:r>
              <a:rPr dirty="0" sz="9300" spc="480"/>
              <a:t>S  </a:t>
            </a:r>
            <a:r>
              <a:rPr dirty="0" sz="9300" spc="204">
                <a:solidFill>
                  <a:srgbClr val="FFD033"/>
                </a:solidFill>
              </a:rPr>
              <a:t>FOR</a:t>
            </a:r>
            <a:r>
              <a:rPr dirty="0" sz="9300" spc="-360">
                <a:solidFill>
                  <a:srgbClr val="FFD033"/>
                </a:solidFill>
              </a:rPr>
              <a:t> </a:t>
            </a:r>
            <a:r>
              <a:rPr dirty="0" sz="9300" spc="215">
                <a:solidFill>
                  <a:srgbClr val="FFD033"/>
                </a:solidFill>
              </a:rPr>
              <a:t>WATCHING</a:t>
            </a:r>
            <a:endParaRPr sz="9300"/>
          </a:p>
          <a:p>
            <a:pPr marL="4192904">
              <a:lnSpc>
                <a:spcPts val="2395"/>
              </a:lnSpc>
            </a:pPr>
            <a:r>
              <a:rPr dirty="0" sz="2100" spc="-25" b="0">
                <a:latin typeface="Verdana"/>
                <a:cs typeface="Verdana"/>
              </a:rPr>
              <a:t>a</a:t>
            </a:r>
            <a:r>
              <a:rPr dirty="0" sz="2100" spc="90" b="0">
                <a:latin typeface="Verdana"/>
                <a:cs typeface="Verdana"/>
              </a:rPr>
              <a:t>n</a:t>
            </a:r>
            <a:r>
              <a:rPr dirty="0" sz="2100" spc="114" b="0">
                <a:latin typeface="Verdana"/>
                <a:cs typeface="Verdana"/>
              </a:rPr>
              <a:t>d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130" b="0">
                <a:latin typeface="Verdana"/>
                <a:cs typeface="Verdana"/>
              </a:rPr>
              <a:t>g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-105" b="0">
                <a:latin typeface="Verdana"/>
                <a:cs typeface="Verdana"/>
              </a:rPr>
              <a:t>v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90" b="0">
                <a:latin typeface="Verdana"/>
                <a:cs typeface="Verdana"/>
              </a:rPr>
              <a:t>n</a:t>
            </a:r>
            <a:r>
              <a:rPr dirty="0" sz="2100" spc="130" b="0">
                <a:latin typeface="Verdana"/>
                <a:cs typeface="Verdana"/>
              </a:rPr>
              <a:t>g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80" b="0">
                <a:latin typeface="Verdana"/>
                <a:cs typeface="Verdana"/>
              </a:rPr>
              <a:t>u</a:t>
            </a:r>
            <a:r>
              <a:rPr dirty="0" sz="2100" spc="-70" b="0">
                <a:latin typeface="Verdana"/>
                <a:cs typeface="Verdana"/>
              </a:rPr>
              <a:t>s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-25" b="0">
                <a:latin typeface="Verdana"/>
                <a:cs typeface="Verdana"/>
              </a:rPr>
              <a:t>a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85" b="0">
                <a:latin typeface="Verdana"/>
                <a:cs typeface="Verdana"/>
              </a:rPr>
              <a:t>c</a:t>
            </a:r>
            <a:r>
              <a:rPr dirty="0" sz="2100" spc="90" b="0">
                <a:latin typeface="Verdana"/>
                <a:cs typeface="Verdana"/>
              </a:rPr>
              <a:t>h</a:t>
            </a:r>
            <a:r>
              <a:rPr dirty="0" sz="2100" spc="-25" b="0">
                <a:latin typeface="Verdana"/>
                <a:cs typeface="Verdana"/>
              </a:rPr>
              <a:t>a</a:t>
            </a:r>
            <a:r>
              <a:rPr dirty="0" sz="2100" spc="90" b="0">
                <a:latin typeface="Verdana"/>
                <a:cs typeface="Verdana"/>
              </a:rPr>
              <a:t>n</a:t>
            </a:r>
            <a:r>
              <a:rPr dirty="0" sz="2100" spc="85" b="0">
                <a:latin typeface="Verdana"/>
                <a:cs typeface="Verdana"/>
              </a:rPr>
              <a:t>c</a:t>
            </a:r>
            <a:r>
              <a:rPr dirty="0" sz="2100" spc="15" b="0">
                <a:latin typeface="Verdana"/>
                <a:cs typeface="Verdana"/>
              </a:rPr>
              <a:t>e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90" b="0">
                <a:latin typeface="Verdana"/>
                <a:cs typeface="Verdana"/>
              </a:rPr>
              <a:t>n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25" b="0">
                <a:latin typeface="Verdana"/>
                <a:cs typeface="Verdana"/>
              </a:rPr>
              <a:t>t</a:t>
            </a:r>
            <a:r>
              <a:rPr dirty="0" sz="2100" spc="90" b="0">
                <a:latin typeface="Verdana"/>
                <a:cs typeface="Verdana"/>
              </a:rPr>
              <a:t>h</a:t>
            </a:r>
            <a:r>
              <a:rPr dirty="0" sz="2100" spc="15" b="0">
                <a:latin typeface="Verdana"/>
                <a:cs typeface="Verdana"/>
              </a:rPr>
              <a:t>e</a:t>
            </a:r>
            <a:r>
              <a:rPr dirty="0" sz="2100" spc="-190" b="0">
                <a:latin typeface="Verdana"/>
                <a:cs typeface="Verdana"/>
              </a:rPr>
              <a:t> </a:t>
            </a:r>
            <a:r>
              <a:rPr dirty="0" sz="2100" spc="85" b="0">
                <a:latin typeface="Verdana"/>
                <a:cs typeface="Verdana"/>
              </a:rPr>
              <a:t>c</a:t>
            </a:r>
            <a:r>
              <a:rPr dirty="0" sz="2100" spc="40" b="0">
                <a:latin typeface="Verdana"/>
                <a:cs typeface="Verdana"/>
              </a:rPr>
              <a:t>o</a:t>
            </a:r>
            <a:r>
              <a:rPr dirty="0" sz="2100" spc="185" b="0">
                <a:latin typeface="Verdana"/>
                <a:cs typeface="Verdana"/>
              </a:rPr>
              <a:t>m</a:t>
            </a:r>
            <a:r>
              <a:rPr dirty="0" sz="2100" spc="114" b="0">
                <a:latin typeface="Verdana"/>
                <a:cs typeface="Verdana"/>
              </a:rPr>
              <a:t>p</a:t>
            </a:r>
            <a:r>
              <a:rPr dirty="0" sz="2100" spc="15" b="0">
                <a:latin typeface="Verdana"/>
                <a:cs typeface="Verdana"/>
              </a:rPr>
              <a:t>e</a:t>
            </a:r>
            <a:r>
              <a:rPr dirty="0" sz="2100" spc="25" b="0">
                <a:latin typeface="Verdana"/>
                <a:cs typeface="Verdana"/>
              </a:rPr>
              <a:t>t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25" b="0">
                <a:latin typeface="Verdana"/>
                <a:cs typeface="Verdana"/>
              </a:rPr>
              <a:t>t</a:t>
            </a:r>
            <a:r>
              <a:rPr dirty="0" sz="2100" spc="-15" b="0">
                <a:latin typeface="Verdana"/>
                <a:cs typeface="Verdana"/>
              </a:rPr>
              <a:t>i</a:t>
            </a:r>
            <a:r>
              <a:rPr dirty="0" sz="2100" spc="40" b="0">
                <a:latin typeface="Verdana"/>
                <a:cs typeface="Verdana"/>
              </a:rPr>
              <a:t>o</a:t>
            </a:r>
            <a:r>
              <a:rPr dirty="0" sz="2100" spc="90" b="0">
                <a:latin typeface="Verdana"/>
                <a:cs typeface="Verdana"/>
              </a:rPr>
              <a:t>n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7620" rIns="0" bIns="0" rtlCol="0" vert="horz">
            <a:spAutoFit/>
          </a:bodyPr>
          <a:lstStyle/>
          <a:p>
            <a:pPr algn="ctr" marL="12065" marR="5080">
              <a:lnSpc>
                <a:spcPts val="5780"/>
              </a:lnSpc>
              <a:spcBef>
                <a:spcPts val="60"/>
              </a:spcBef>
            </a:pPr>
            <a:r>
              <a:rPr dirty="0" spc="125"/>
              <a:t>Any</a:t>
            </a:r>
            <a:r>
              <a:rPr dirty="0" spc="405"/>
              <a:t> </a:t>
            </a:r>
            <a:r>
              <a:rPr dirty="0" spc="280"/>
              <a:t>suggestions</a:t>
            </a:r>
            <a:r>
              <a:rPr dirty="0" spc="405"/>
              <a:t> </a:t>
            </a:r>
            <a:r>
              <a:rPr dirty="0" spc="95"/>
              <a:t>and/or </a:t>
            </a:r>
            <a:r>
              <a:rPr dirty="0" spc="-1320"/>
              <a:t> </a:t>
            </a:r>
            <a:r>
              <a:rPr dirty="0" spc="300"/>
              <a:t>changes</a:t>
            </a:r>
            <a:r>
              <a:rPr dirty="0" spc="415"/>
              <a:t> </a:t>
            </a:r>
            <a:r>
              <a:rPr dirty="0" spc="155"/>
              <a:t>are</a:t>
            </a:r>
            <a:r>
              <a:rPr dirty="0" spc="415"/>
              <a:t> </a:t>
            </a:r>
            <a:r>
              <a:rPr dirty="0" spc="110"/>
              <a:t>highly</a:t>
            </a:r>
          </a:p>
          <a:p>
            <a:pPr algn="ctr" marR="182880">
              <a:lnSpc>
                <a:spcPct val="100000"/>
              </a:lnSpc>
              <a:spcBef>
                <a:spcPts val="65"/>
              </a:spcBef>
            </a:pPr>
            <a:r>
              <a:rPr dirty="0" spc="265"/>
              <a:t>appreciated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7118" y="184674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10741308" y="66301"/>
            <a:ext cx="7546975" cy="10218420"/>
            <a:chOff x="10741308" y="66301"/>
            <a:chExt cx="7546975" cy="10218420"/>
          </a:xfrm>
        </p:grpSpPr>
        <p:sp>
          <p:nvSpPr>
            <p:cNvPr id="4" name="object 4"/>
            <p:cNvSpPr/>
            <p:nvPr/>
          </p:nvSpPr>
          <p:spPr>
            <a:xfrm>
              <a:off x="13094048" y="66301"/>
              <a:ext cx="5069205" cy="2957830"/>
            </a:xfrm>
            <a:custGeom>
              <a:avLst/>
              <a:gdLst/>
              <a:ahLst/>
              <a:cxnLst/>
              <a:rect l="l" t="t" r="r" b="b"/>
              <a:pathLst>
                <a:path w="5069205" h="2957830">
                  <a:moveTo>
                    <a:pt x="4190445" y="138895"/>
                  </a:moveTo>
                  <a:lnTo>
                    <a:pt x="4171814" y="113310"/>
                  </a:lnTo>
                  <a:lnTo>
                    <a:pt x="4164612" y="83396"/>
                  </a:lnTo>
                  <a:lnTo>
                    <a:pt x="4169014" y="52953"/>
                  </a:lnTo>
                  <a:lnTo>
                    <a:pt x="4185198" y="25783"/>
                  </a:lnTo>
                  <a:lnTo>
                    <a:pt x="4210769" y="7176"/>
                  </a:lnTo>
                  <a:lnTo>
                    <a:pt x="4240679" y="0"/>
                  </a:lnTo>
                  <a:lnTo>
                    <a:pt x="4271128" y="4428"/>
                  </a:lnTo>
                  <a:lnTo>
                    <a:pt x="4298314" y="20634"/>
                  </a:lnTo>
                  <a:lnTo>
                    <a:pt x="4317416" y="46648"/>
                  </a:lnTo>
                  <a:lnTo>
                    <a:pt x="4324566" y="76515"/>
                  </a:lnTo>
                  <a:lnTo>
                    <a:pt x="4319902" y="106718"/>
                  </a:lnTo>
                  <a:lnTo>
                    <a:pt x="4303561" y="133745"/>
                  </a:lnTo>
                  <a:lnTo>
                    <a:pt x="4277990" y="152353"/>
                  </a:lnTo>
                  <a:lnTo>
                    <a:pt x="4248080" y="159529"/>
                  </a:lnTo>
                  <a:lnTo>
                    <a:pt x="4217631" y="155101"/>
                  </a:lnTo>
                  <a:lnTo>
                    <a:pt x="4190445" y="138895"/>
                  </a:lnTo>
                  <a:close/>
                </a:path>
                <a:path w="5069205" h="2957830">
                  <a:moveTo>
                    <a:pt x="4935236" y="818236"/>
                  </a:moveTo>
                  <a:lnTo>
                    <a:pt x="4916605" y="792652"/>
                  </a:lnTo>
                  <a:lnTo>
                    <a:pt x="4909403" y="762737"/>
                  </a:lnTo>
                  <a:lnTo>
                    <a:pt x="4913805" y="732295"/>
                  </a:lnTo>
                  <a:lnTo>
                    <a:pt x="4929993" y="705122"/>
                  </a:lnTo>
                  <a:lnTo>
                    <a:pt x="4955560" y="686517"/>
                  </a:lnTo>
                  <a:lnTo>
                    <a:pt x="4985470" y="679341"/>
                  </a:lnTo>
                  <a:lnTo>
                    <a:pt x="5015919" y="683769"/>
                  </a:lnTo>
                  <a:lnTo>
                    <a:pt x="5043105" y="699975"/>
                  </a:lnTo>
                  <a:lnTo>
                    <a:pt x="5061736" y="725560"/>
                  </a:lnTo>
                  <a:lnTo>
                    <a:pt x="5068938" y="755474"/>
                  </a:lnTo>
                  <a:lnTo>
                    <a:pt x="5064536" y="785917"/>
                  </a:lnTo>
                  <a:lnTo>
                    <a:pt x="5048350" y="813085"/>
                  </a:lnTo>
                  <a:lnTo>
                    <a:pt x="5022781" y="831694"/>
                  </a:lnTo>
                  <a:lnTo>
                    <a:pt x="4992871" y="838870"/>
                  </a:lnTo>
                  <a:lnTo>
                    <a:pt x="4962422" y="834442"/>
                  </a:lnTo>
                  <a:lnTo>
                    <a:pt x="4935236" y="818236"/>
                  </a:lnTo>
                  <a:close/>
                </a:path>
                <a:path w="5069205" h="2957830">
                  <a:moveTo>
                    <a:pt x="2802613" y="166788"/>
                  </a:moveTo>
                  <a:lnTo>
                    <a:pt x="2783982" y="141204"/>
                  </a:lnTo>
                  <a:lnTo>
                    <a:pt x="2776780" y="111289"/>
                  </a:lnTo>
                  <a:lnTo>
                    <a:pt x="2781182" y="80847"/>
                  </a:lnTo>
                  <a:lnTo>
                    <a:pt x="2797366" y="53677"/>
                  </a:lnTo>
                  <a:lnTo>
                    <a:pt x="2822937" y="35069"/>
                  </a:lnTo>
                  <a:lnTo>
                    <a:pt x="2852847" y="27893"/>
                  </a:lnTo>
                  <a:lnTo>
                    <a:pt x="2883296" y="32322"/>
                  </a:lnTo>
                  <a:lnTo>
                    <a:pt x="2910482" y="48528"/>
                  </a:lnTo>
                  <a:lnTo>
                    <a:pt x="2929113" y="74112"/>
                  </a:lnTo>
                  <a:lnTo>
                    <a:pt x="2936315" y="104026"/>
                  </a:lnTo>
                  <a:lnTo>
                    <a:pt x="2931913" y="134469"/>
                  </a:lnTo>
                  <a:lnTo>
                    <a:pt x="2915729" y="161639"/>
                  </a:lnTo>
                  <a:lnTo>
                    <a:pt x="2890158" y="180246"/>
                  </a:lnTo>
                  <a:lnTo>
                    <a:pt x="2860248" y="187423"/>
                  </a:lnTo>
                  <a:lnTo>
                    <a:pt x="2829799" y="182994"/>
                  </a:lnTo>
                  <a:lnTo>
                    <a:pt x="2802613" y="166788"/>
                  </a:lnTo>
                  <a:close/>
                </a:path>
                <a:path w="5069205" h="2957830">
                  <a:moveTo>
                    <a:pt x="3546288" y="845112"/>
                  </a:moveTo>
                  <a:lnTo>
                    <a:pt x="3527657" y="819527"/>
                  </a:lnTo>
                  <a:lnTo>
                    <a:pt x="3520454" y="789613"/>
                  </a:lnTo>
                  <a:lnTo>
                    <a:pt x="3524857" y="759170"/>
                  </a:lnTo>
                  <a:lnTo>
                    <a:pt x="3541041" y="732000"/>
                  </a:lnTo>
                  <a:lnTo>
                    <a:pt x="3566611" y="713393"/>
                  </a:lnTo>
                  <a:lnTo>
                    <a:pt x="3596522" y="706217"/>
                  </a:lnTo>
                  <a:lnTo>
                    <a:pt x="3626971" y="710645"/>
                  </a:lnTo>
                  <a:lnTo>
                    <a:pt x="3654156" y="726851"/>
                  </a:lnTo>
                  <a:lnTo>
                    <a:pt x="3673259" y="752865"/>
                  </a:lnTo>
                  <a:lnTo>
                    <a:pt x="3680409" y="782732"/>
                  </a:lnTo>
                  <a:lnTo>
                    <a:pt x="3675744" y="812936"/>
                  </a:lnTo>
                  <a:lnTo>
                    <a:pt x="3659403" y="839962"/>
                  </a:lnTo>
                  <a:lnTo>
                    <a:pt x="3633833" y="858570"/>
                  </a:lnTo>
                  <a:lnTo>
                    <a:pt x="3603922" y="865746"/>
                  </a:lnTo>
                  <a:lnTo>
                    <a:pt x="3573473" y="861318"/>
                  </a:lnTo>
                  <a:lnTo>
                    <a:pt x="3546288" y="845112"/>
                  </a:lnTo>
                  <a:close/>
                </a:path>
                <a:path w="5069205" h="2957830">
                  <a:moveTo>
                    <a:pt x="4291079" y="1524453"/>
                  </a:moveTo>
                  <a:lnTo>
                    <a:pt x="4272448" y="1498869"/>
                  </a:lnTo>
                  <a:lnTo>
                    <a:pt x="4265245" y="1468954"/>
                  </a:lnTo>
                  <a:lnTo>
                    <a:pt x="4269648" y="1438512"/>
                  </a:lnTo>
                  <a:lnTo>
                    <a:pt x="4285836" y="1411339"/>
                  </a:lnTo>
                  <a:lnTo>
                    <a:pt x="4311402" y="1392734"/>
                  </a:lnTo>
                  <a:lnTo>
                    <a:pt x="4341313" y="1385558"/>
                  </a:lnTo>
                  <a:lnTo>
                    <a:pt x="4371762" y="1389986"/>
                  </a:lnTo>
                  <a:lnTo>
                    <a:pt x="4398947" y="1406192"/>
                  </a:lnTo>
                  <a:lnTo>
                    <a:pt x="4417578" y="1431777"/>
                  </a:lnTo>
                  <a:lnTo>
                    <a:pt x="4424781" y="1461691"/>
                  </a:lnTo>
                  <a:lnTo>
                    <a:pt x="4420378" y="1492134"/>
                  </a:lnTo>
                  <a:lnTo>
                    <a:pt x="4404193" y="1519302"/>
                  </a:lnTo>
                  <a:lnTo>
                    <a:pt x="4378624" y="1537911"/>
                  </a:lnTo>
                  <a:lnTo>
                    <a:pt x="4348713" y="1545087"/>
                  </a:lnTo>
                  <a:lnTo>
                    <a:pt x="4318264" y="1540659"/>
                  </a:lnTo>
                  <a:lnTo>
                    <a:pt x="4291079" y="1524453"/>
                  </a:lnTo>
                  <a:close/>
                </a:path>
                <a:path w="5069205" h="2957830">
                  <a:moveTo>
                    <a:pt x="1431982" y="173582"/>
                  </a:moveTo>
                  <a:lnTo>
                    <a:pt x="1413351" y="147997"/>
                  </a:lnTo>
                  <a:lnTo>
                    <a:pt x="1406149" y="118083"/>
                  </a:lnTo>
                  <a:lnTo>
                    <a:pt x="1410551" y="87640"/>
                  </a:lnTo>
                  <a:lnTo>
                    <a:pt x="1426735" y="60471"/>
                  </a:lnTo>
                  <a:lnTo>
                    <a:pt x="1452306" y="41863"/>
                  </a:lnTo>
                  <a:lnTo>
                    <a:pt x="1482216" y="34687"/>
                  </a:lnTo>
                  <a:lnTo>
                    <a:pt x="1512665" y="39115"/>
                  </a:lnTo>
                  <a:lnTo>
                    <a:pt x="1539850" y="55321"/>
                  </a:lnTo>
                  <a:lnTo>
                    <a:pt x="1558953" y="81335"/>
                  </a:lnTo>
                  <a:lnTo>
                    <a:pt x="1566103" y="111202"/>
                  </a:lnTo>
                  <a:lnTo>
                    <a:pt x="1561439" y="141406"/>
                  </a:lnTo>
                  <a:lnTo>
                    <a:pt x="1545098" y="168432"/>
                  </a:lnTo>
                  <a:lnTo>
                    <a:pt x="1519527" y="187040"/>
                  </a:lnTo>
                  <a:lnTo>
                    <a:pt x="1489616" y="194216"/>
                  </a:lnTo>
                  <a:lnTo>
                    <a:pt x="1459168" y="189788"/>
                  </a:lnTo>
                  <a:lnTo>
                    <a:pt x="1431982" y="173582"/>
                  </a:lnTo>
                  <a:close/>
                </a:path>
                <a:path w="5069205" h="2957830">
                  <a:moveTo>
                    <a:pt x="2176773" y="852923"/>
                  </a:moveTo>
                  <a:lnTo>
                    <a:pt x="2158142" y="827339"/>
                  </a:lnTo>
                  <a:lnTo>
                    <a:pt x="2150940" y="797424"/>
                  </a:lnTo>
                  <a:lnTo>
                    <a:pt x="2155342" y="766982"/>
                  </a:lnTo>
                  <a:lnTo>
                    <a:pt x="2171526" y="739812"/>
                  </a:lnTo>
                  <a:lnTo>
                    <a:pt x="2197097" y="721205"/>
                  </a:lnTo>
                  <a:lnTo>
                    <a:pt x="2227007" y="714028"/>
                  </a:lnTo>
                  <a:lnTo>
                    <a:pt x="2257456" y="718457"/>
                  </a:lnTo>
                  <a:lnTo>
                    <a:pt x="2284642" y="734663"/>
                  </a:lnTo>
                  <a:lnTo>
                    <a:pt x="2303273" y="760247"/>
                  </a:lnTo>
                  <a:lnTo>
                    <a:pt x="2310475" y="790161"/>
                  </a:lnTo>
                  <a:lnTo>
                    <a:pt x="2306073" y="820604"/>
                  </a:lnTo>
                  <a:lnTo>
                    <a:pt x="2289889" y="847774"/>
                  </a:lnTo>
                  <a:lnTo>
                    <a:pt x="2264318" y="866381"/>
                  </a:lnTo>
                  <a:lnTo>
                    <a:pt x="2234408" y="873558"/>
                  </a:lnTo>
                  <a:lnTo>
                    <a:pt x="2203959" y="869129"/>
                  </a:lnTo>
                  <a:lnTo>
                    <a:pt x="2176773" y="852923"/>
                  </a:lnTo>
                  <a:close/>
                </a:path>
                <a:path w="5069205" h="2957830">
                  <a:moveTo>
                    <a:pt x="2920448" y="1531247"/>
                  </a:moveTo>
                  <a:lnTo>
                    <a:pt x="2901817" y="1505662"/>
                  </a:lnTo>
                  <a:lnTo>
                    <a:pt x="2894614" y="1475748"/>
                  </a:lnTo>
                  <a:lnTo>
                    <a:pt x="2899017" y="1445305"/>
                  </a:lnTo>
                  <a:lnTo>
                    <a:pt x="2915201" y="1418136"/>
                  </a:lnTo>
                  <a:lnTo>
                    <a:pt x="2940771" y="1399528"/>
                  </a:lnTo>
                  <a:lnTo>
                    <a:pt x="2970682" y="1392352"/>
                  </a:lnTo>
                  <a:lnTo>
                    <a:pt x="3001131" y="1396780"/>
                  </a:lnTo>
                  <a:lnTo>
                    <a:pt x="3028316" y="1412986"/>
                  </a:lnTo>
                  <a:lnTo>
                    <a:pt x="3047575" y="1439143"/>
                  </a:lnTo>
                  <a:lnTo>
                    <a:pt x="3054987" y="1469249"/>
                  </a:lnTo>
                  <a:lnTo>
                    <a:pt x="3050375" y="1499500"/>
                  </a:lnTo>
                  <a:lnTo>
                    <a:pt x="3033563" y="1526097"/>
                  </a:lnTo>
                  <a:lnTo>
                    <a:pt x="3007993" y="1544705"/>
                  </a:lnTo>
                  <a:lnTo>
                    <a:pt x="2978082" y="1551881"/>
                  </a:lnTo>
                  <a:lnTo>
                    <a:pt x="2947633" y="1547453"/>
                  </a:lnTo>
                  <a:lnTo>
                    <a:pt x="2920448" y="1531247"/>
                  </a:lnTo>
                  <a:close/>
                </a:path>
                <a:path w="5069205" h="2957830">
                  <a:moveTo>
                    <a:pt x="3665239" y="2210588"/>
                  </a:moveTo>
                  <a:lnTo>
                    <a:pt x="3646608" y="2185004"/>
                  </a:lnTo>
                  <a:lnTo>
                    <a:pt x="3639405" y="2155089"/>
                  </a:lnTo>
                  <a:lnTo>
                    <a:pt x="3643808" y="2124647"/>
                  </a:lnTo>
                  <a:lnTo>
                    <a:pt x="3659995" y="2097475"/>
                  </a:lnTo>
                  <a:lnTo>
                    <a:pt x="3685562" y="2078869"/>
                  </a:lnTo>
                  <a:lnTo>
                    <a:pt x="3715473" y="2071693"/>
                  </a:lnTo>
                  <a:lnTo>
                    <a:pt x="3745921" y="2076122"/>
                  </a:lnTo>
                  <a:lnTo>
                    <a:pt x="3773107" y="2092327"/>
                  </a:lnTo>
                  <a:lnTo>
                    <a:pt x="3791738" y="2117912"/>
                  </a:lnTo>
                  <a:lnTo>
                    <a:pt x="3798941" y="2147826"/>
                  </a:lnTo>
                  <a:lnTo>
                    <a:pt x="3794538" y="2178269"/>
                  </a:lnTo>
                  <a:lnTo>
                    <a:pt x="3778353" y="2205437"/>
                  </a:lnTo>
                  <a:lnTo>
                    <a:pt x="3752783" y="2224046"/>
                  </a:lnTo>
                  <a:lnTo>
                    <a:pt x="3722873" y="2231222"/>
                  </a:lnTo>
                  <a:lnTo>
                    <a:pt x="3692424" y="2226794"/>
                  </a:lnTo>
                  <a:lnTo>
                    <a:pt x="3665239" y="2210588"/>
                  </a:lnTo>
                  <a:close/>
                </a:path>
                <a:path w="5069205" h="2957830">
                  <a:moveTo>
                    <a:pt x="25833" y="221557"/>
                  </a:moveTo>
                  <a:lnTo>
                    <a:pt x="7202" y="195973"/>
                  </a:lnTo>
                  <a:lnTo>
                    <a:pt x="0" y="166058"/>
                  </a:lnTo>
                  <a:lnTo>
                    <a:pt x="4402" y="135616"/>
                  </a:lnTo>
                  <a:lnTo>
                    <a:pt x="20586" y="108446"/>
                  </a:lnTo>
                  <a:lnTo>
                    <a:pt x="46156" y="89839"/>
                  </a:lnTo>
                  <a:lnTo>
                    <a:pt x="76067" y="82662"/>
                  </a:lnTo>
                  <a:lnTo>
                    <a:pt x="106516" y="87091"/>
                  </a:lnTo>
                  <a:lnTo>
                    <a:pt x="133701" y="103297"/>
                  </a:lnTo>
                  <a:lnTo>
                    <a:pt x="152332" y="128881"/>
                  </a:lnTo>
                  <a:lnTo>
                    <a:pt x="159535" y="158796"/>
                  </a:lnTo>
                  <a:lnTo>
                    <a:pt x="155132" y="189238"/>
                  </a:lnTo>
                  <a:lnTo>
                    <a:pt x="138948" y="216408"/>
                  </a:lnTo>
                  <a:lnTo>
                    <a:pt x="113378" y="235015"/>
                  </a:lnTo>
                  <a:lnTo>
                    <a:pt x="83467" y="242191"/>
                  </a:lnTo>
                  <a:lnTo>
                    <a:pt x="53019" y="237763"/>
                  </a:lnTo>
                  <a:lnTo>
                    <a:pt x="25833" y="221557"/>
                  </a:lnTo>
                  <a:close/>
                </a:path>
                <a:path w="5069205" h="2957830">
                  <a:moveTo>
                    <a:pt x="769508" y="899880"/>
                  </a:moveTo>
                  <a:lnTo>
                    <a:pt x="750876" y="874296"/>
                  </a:lnTo>
                  <a:lnTo>
                    <a:pt x="743674" y="844382"/>
                  </a:lnTo>
                  <a:lnTo>
                    <a:pt x="748076" y="813939"/>
                  </a:lnTo>
                  <a:lnTo>
                    <a:pt x="764260" y="786770"/>
                  </a:lnTo>
                  <a:lnTo>
                    <a:pt x="789831" y="768162"/>
                  </a:lnTo>
                  <a:lnTo>
                    <a:pt x="819741" y="760986"/>
                  </a:lnTo>
                  <a:lnTo>
                    <a:pt x="850190" y="765414"/>
                  </a:lnTo>
                  <a:lnTo>
                    <a:pt x="877376" y="781620"/>
                  </a:lnTo>
                  <a:lnTo>
                    <a:pt x="896635" y="807777"/>
                  </a:lnTo>
                  <a:lnTo>
                    <a:pt x="904047" y="837883"/>
                  </a:lnTo>
                  <a:lnTo>
                    <a:pt x="899435" y="868134"/>
                  </a:lnTo>
                  <a:lnTo>
                    <a:pt x="882623" y="894731"/>
                  </a:lnTo>
                  <a:lnTo>
                    <a:pt x="857053" y="913339"/>
                  </a:lnTo>
                  <a:lnTo>
                    <a:pt x="827142" y="920515"/>
                  </a:lnTo>
                  <a:lnTo>
                    <a:pt x="796693" y="916086"/>
                  </a:lnTo>
                  <a:lnTo>
                    <a:pt x="769508" y="899880"/>
                  </a:lnTo>
                  <a:close/>
                </a:path>
                <a:path w="5069205" h="2957830">
                  <a:moveTo>
                    <a:pt x="1514299" y="1579222"/>
                  </a:moveTo>
                  <a:lnTo>
                    <a:pt x="1495667" y="1553638"/>
                  </a:lnTo>
                  <a:lnTo>
                    <a:pt x="1488465" y="1523723"/>
                  </a:lnTo>
                  <a:lnTo>
                    <a:pt x="1492868" y="1493281"/>
                  </a:lnTo>
                  <a:lnTo>
                    <a:pt x="1509051" y="1466111"/>
                  </a:lnTo>
                  <a:lnTo>
                    <a:pt x="1534622" y="1447504"/>
                  </a:lnTo>
                  <a:lnTo>
                    <a:pt x="1564533" y="1440327"/>
                  </a:lnTo>
                  <a:lnTo>
                    <a:pt x="1594981" y="1444756"/>
                  </a:lnTo>
                  <a:lnTo>
                    <a:pt x="1622167" y="1460962"/>
                  </a:lnTo>
                  <a:lnTo>
                    <a:pt x="1640798" y="1486546"/>
                  </a:lnTo>
                  <a:lnTo>
                    <a:pt x="1648000" y="1516460"/>
                  </a:lnTo>
                  <a:lnTo>
                    <a:pt x="1643598" y="1546903"/>
                  </a:lnTo>
                  <a:lnTo>
                    <a:pt x="1627414" y="1574073"/>
                  </a:lnTo>
                  <a:lnTo>
                    <a:pt x="1601844" y="1592680"/>
                  </a:lnTo>
                  <a:lnTo>
                    <a:pt x="1571933" y="1599856"/>
                  </a:lnTo>
                  <a:lnTo>
                    <a:pt x="1541484" y="1595428"/>
                  </a:lnTo>
                  <a:lnTo>
                    <a:pt x="1514299" y="1579222"/>
                  </a:lnTo>
                  <a:close/>
                </a:path>
                <a:path w="5069205" h="2957830">
                  <a:moveTo>
                    <a:pt x="2257973" y="2257545"/>
                  </a:moveTo>
                  <a:lnTo>
                    <a:pt x="2239342" y="2231961"/>
                  </a:lnTo>
                  <a:lnTo>
                    <a:pt x="2232140" y="2202047"/>
                  </a:lnTo>
                  <a:lnTo>
                    <a:pt x="2236542" y="2171604"/>
                  </a:lnTo>
                  <a:lnTo>
                    <a:pt x="2252726" y="2144434"/>
                  </a:lnTo>
                  <a:lnTo>
                    <a:pt x="2278296" y="2125827"/>
                  </a:lnTo>
                  <a:lnTo>
                    <a:pt x="2308207" y="2118651"/>
                  </a:lnTo>
                  <a:lnTo>
                    <a:pt x="2338656" y="2123079"/>
                  </a:lnTo>
                  <a:lnTo>
                    <a:pt x="2365842" y="2139285"/>
                  </a:lnTo>
                  <a:lnTo>
                    <a:pt x="2385101" y="2165442"/>
                  </a:lnTo>
                  <a:lnTo>
                    <a:pt x="2392512" y="2195548"/>
                  </a:lnTo>
                  <a:lnTo>
                    <a:pt x="2387901" y="2225799"/>
                  </a:lnTo>
                  <a:lnTo>
                    <a:pt x="2371089" y="2252396"/>
                  </a:lnTo>
                  <a:lnTo>
                    <a:pt x="2345518" y="2271004"/>
                  </a:lnTo>
                  <a:lnTo>
                    <a:pt x="2315608" y="2278180"/>
                  </a:lnTo>
                  <a:lnTo>
                    <a:pt x="2285159" y="2273751"/>
                  </a:lnTo>
                  <a:lnTo>
                    <a:pt x="2257973" y="2257545"/>
                  </a:lnTo>
                  <a:close/>
                </a:path>
                <a:path w="5069205" h="2957830">
                  <a:moveTo>
                    <a:pt x="3002764" y="2936887"/>
                  </a:moveTo>
                  <a:lnTo>
                    <a:pt x="2984133" y="2911302"/>
                  </a:lnTo>
                  <a:lnTo>
                    <a:pt x="2976931" y="2881388"/>
                  </a:lnTo>
                  <a:lnTo>
                    <a:pt x="2981333" y="2850946"/>
                  </a:lnTo>
                  <a:lnTo>
                    <a:pt x="2997521" y="2823773"/>
                  </a:lnTo>
                  <a:lnTo>
                    <a:pt x="3023088" y="2805169"/>
                  </a:lnTo>
                  <a:lnTo>
                    <a:pt x="3052998" y="2797992"/>
                  </a:lnTo>
                  <a:lnTo>
                    <a:pt x="3083447" y="2802421"/>
                  </a:lnTo>
                  <a:lnTo>
                    <a:pt x="3110632" y="2818626"/>
                  </a:lnTo>
                  <a:lnTo>
                    <a:pt x="3129264" y="2844211"/>
                  </a:lnTo>
                  <a:lnTo>
                    <a:pt x="3136466" y="2874125"/>
                  </a:lnTo>
                  <a:lnTo>
                    <a:pt x="3132063" y="2904568"/>
                  </a:lnTo>
                  <a:lnTo>
                    <a:pt x="3115878" y="2931736"/>
                  </a:lnTo>
                  <a:lnTo>
                    <a:pt x="3090309" y="2950345"/>
                  </a:lnTo>
                  <a:lnTo>
                    <a:pt x="3060398" y="2957521"/>
                  </a:lnTo>
                  <a:lnTo>
                    <a:pt x="3029950" y="2953093"/>
                  </a:lnTo>
                  <a:lnTo>
                    <a:pt x="3002764" y="2936887"/>
                  </a:lnTo>
                  <a:close/>
                </a:path>
              </a:pathLst>
            </a:custGeom>
            <a:solidFill>
              <a:srgbClr val="FFD033">
                <a:alpha val="4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0741308" y="1966200"/>
              <a:ext cx="7546975" cy="8318500"/>
            </a:xfrm>
            <a:custGeom>
              <a:avLst/>
              <a:gdLst/>
              <a:ahLst/>
              <a:cxnLst/>
              <a:rect l="l" t="t" r="r" b="b"/>
              <a:pathLst>
                <a:path w="7546975" h="8318500">
                  <a:moveTo>
                    <a:pt x="2520595" y="12700"/>
                  </a:moveTo>
                  <a:lnTo>
                    <a:pt x="2080360" y="12700"/>
                  </a:lnTo>
                  <a:lnTo>
                    <a:pt x="2111822" y="0"/>
                  </a:lnTo>
                  <a:lnTo>
                    <a:pt x="2489318" y="0"/>
                  </a:lnTo>
                  <a:lnTo>
                    <a:pt x="2520595" y="12700"/>
                  </a:lnTo>
                  <a:close/>
                </a:path>
                <a:path w="7546975" h="8318500">
                  <a:moveTo>
                    <a:pt x="2614071" y="25400"/>
                  </a:moveTo>
                  <a:lnTo>
                    <a:pt x="1986160" y="25400"/>
                  </a:lnTo>
                  <a:lnTo>
                    <a:pt x="2017523" y="12700"/>
                  </a:lnTo>
                  <a:lnTo>
                    <a:pt x="2582977" y="12700"/>
                  </a:lnTo>
                  <a:lnTo>
                    <a:pt x="2614071" y="25400"/>
                  </a:lnTo>
                  <a:close/>
                </a:path>
                <a:path w="7546975" h="8318500">
                  <a:moveTo>
                    <a:pt x="2676036" y="38100"/>
                  </a:moveTo>
                  <a:lnTo>
                    <a:pt x="1923571" y="38100"/>
                  </a:lnTo>
                  <a:lnTo>
                    <a:pt x="1954840" y="25400"/>
                  </a:lnTo>
                  <a:lnTo>
                    <a:pt x="2645093" y="25400"/>
                  </a:lnTo>
                  <a:lnTo>
                    <a:pt x="2676036" y="38100"/>
                  </a:lnTo>
                  <a:close/>
                </a:path>
                <a:path w="7546975" h="8318500">
                  <a:moveTo>
                    <a:pt x="7546691" y="8318500"/>
                  </a:moveTo>
                  <a:lnTo>
                    <a:pt x="580230" y="8318500"/>
                  </a:lnTo>
                  <a:lnTo>
                    <a:pt x="564510" y="8293100"/>
                  </a:lnTo>
                  <a:lnTo>
                    <a:pt x="547178" y="8255000"/>
                  </a:lnTo>
                  <a:lnTo>
                    <a:pt x="530161" y="8229600"/>
                  </a:lnTo>
                  <a:lnTo>
                    <a:pt x="513458" y="8191500"/>
                  </a:lnTo>
                  <a:lnTo>
                    <a:pt x="497066" y="8166100"/>
                  </a:lnTo>
                  <a:lnTo>
                    <a:pt x="480983" y="8128000"/>
                  </a:lnTo>
                  <a:lnTo>
                    <a:pt x="465207" y="8089900"/>
                  </a:lnTo>
                  <a:lnTo>
                    <a:pt x="449737" y="8064500"/>
                  </a:lnTo>
                  <a:lnTo>
                    <a:pt x="434570" y="8026400"/>
                  </a:lnTo>
                  <a:lnTo>
                    <a:pt x="419704" y="7988300"/>
                  </a:lnTo>
                  <a:lnTo>
                    <a:pt x="405137" y="7962900"/>
                  </a:lnTo>
                  <a:lnTo>
                    <a:pt x="390867" y="7924800"/>
                  </a:lnTo>
                  <a:lnTo>
                    <a:pt x="376891" y="7886700"/>
                  </a:lnTo>
                  <a:lnTo>
                    <a:pt x="363209" y="7848600"/>
                  </a:lnTo>
                  <a:lnTo>
                    <a:pt x="349817" y="7810500"/>
                  </a:lnTo>
                  <a:lnTo>
                    <a:pt x="336714" y="7772400"/>
                  </a:lnTo>
                  <a:lnTo>
                    <a:pt x="323897" y="7734300"/>
                  </a:lnTo>
                  <a:lnTo>
                    <a:pt x="311365" y="7696200"/>
                  </a:lnTo>
                  <a:lnTo>
                    <a:pt x="299116" y="7658100"/>
                  </a:lnTo>
                  <a:lnTo>
                    <a:pt x="287147" y="7620000"/>
                  </a:lnTo>
                  <a:lnTo>
                    <a:pt x="275456" y="7581900"/>
                  </a:lnTo>
                  <a:lnTo>
                    <a:pt x="264041" y="7543800"/>
                  </a:lnTo>
                  <a:lnTo>
                    <a:pt x="252901" y="7505700"/>
                  </a:lnTo>
                  <a:lnTo>
                    <a:pt x="242033" y="7454900"/>
                  </a:lnTo>
                  <a:lnTo>
                    <a:pt x="231435" y="7416800"/>
                  </a:lnTo>
                  <a:lnTo>
                    <a:pt x="221105" y="7378700"/>
                  </a:lnTo>
                  <a:lnTo>
                    <a:pt x="211041" y="7340600"/>
                  </a:lnTo>
                  <a:lnTo>
                    <a:pt x="201241" y="7289800"/>
                  </a:lnTo>
                  <a:lnTo>
                    <a:pt x="191703" y="7251700"/>
                  </a:lnTo>
                  <a:lnTo>
                    <a:pt x="182425" y="7200900"/>
                  </a:lnTo>
                  <a:lnTo>
                    <a:pt x="173404" y="7162800"/>
                  </a:lnTo>
                  <a:lnTo>
                    <a:pt x="164639" y="7124700"/>
                  </a:lnTo>
                  <a:lnTo>
                    <a:pt x="156128" y="7073900"/>
                  </a:lnTo>
                  <a:lnTo>
                    <a:pt x="147868" y="7023100"/>
                  </a:lnTo>
                  <a:lnTo>
                    <a:pt x="139858" y="6985000"/>
                  </a:lnTo>
                  <a:lnTo>
                    <a:pt x="132095" y="6934200"/>
                  </a:lnTo>
                  <a:lnTo>
                    <a:pt x="124577" y="6896100"/>
                  </a:lnTo>
                  <a:lnTo>
                    <a:pt x="117303" y="6845300"/>
                  </a:lnTo>
                  <a:lnTo>
                    <a:pt x="110270" y="6794500"/>
                  </a:lnTo>
                  <a:lnTo>
                    <a:pt x="103476" y="6743700"/>
                  </a:lnTo>
                  <a:lnTo>
                    <a:pt x="96919" y="6705600"/>
                  </a:lnTo>
                  <a:lnTo>
                    <a:pt x="90597" y="6654800"/>
                  </a:lnTo>
                  <a:lnTo>
                    <a:pt x="84508" y="6604000"/>
                  </a:lnTo>
                  <a:lnTo>
                    <a:pt x="78650" y="6553200"/>
                  </a:lnTo>
                  <a:lnTo>
                    <a:pt x="73021" y="6502400"/>
                  </a:lnTo>
                  <a:lnTo>
                    <a:pt x="67619" y="6451600"/>
                  </a:lnTo>
                  <a:lnTo>
                    <a:pt x="62441" y="6400800"/>
                  </a:lnTo>
                  <a:lnTo>
                    <a:pt x="57486" y="6350000"/>
                  </a:lnTo>
                  <a:lnTo>
                    <a:pt x="52752" y="6299200"/>
                  </a:lnTo>
                  <a:lnTo>
                    <a:pt x="48236" y="6248400"/>
                  </a:lnTo>
                  <a:lnTo>
                    <a:pt x="43937" y="6197600"/>
                  </a:lnTo>
                  <a:lnTo>
                    <a:pt x="39852" y="6146800"/>
                  </a:lnTo>
                  <a:lnTo>
                    <a:pt x="35979" y="6096000"/>
                  </a:lnTo>
                  <a:lnTo>
                    <a:pt x="32317" y="6045200"/>
                  </a:lnTo>
                  <a:lnTo>
                    <a:pt x="28863" y="5981700"/>
                  </a:lnTo>
                  <a:lnTo>
                    <a:pt x="25615" y="5930900"/>
                  </a:lnTo>
                  <a:lnTo>
                    <a:pt x="22571" y="5880100"/>
                  </a:lnTo>
                  <a:lnTo>
                    <a:pt x="19729" y="5829300"/>
                  </a:lnTo>
                  <a:lnTo>
                    <a:pt x="17087" y="5765800"/>
                  </a:lnTo>
                  <a:lnTo>
                    <a:pt x="14643" y="5715000"/>
                  </a:lnTo>
                  <a:lnTo>
                    <a:pt x="12395" y="5651500"/>
                  </a:lnTo>
                  <a:lnTo>
                    <a:pt x="10340" y="5600700"/>
                  </a:lnTo>
                  <a:lnTo>
                    <a:pt x="8478" y="5549900"/>
                  </a:lnTo>
                  <a:lnTo>
                    <a:pt x="6805" y="5486400"/>
                  </a:lnTo>
                  <a:lnTo>
                    <a:pt x="5319" y="5435600"/>
                  </a:lnTo>
                  <a:lnTo>
                    <a:pt x="4019" y="5372100"/>
                  </a:lnTo>
                  <a:lnTo>
                    <a:pt x="2903" y="5308600"/>
                  </a:lnTo>
                  <a:lnTo>
                    <a:pt x="1967" y="5257800"/>
                  </a:lnTo>
                  <a:lnTo>
                    <a:pt x="1212" y="5194300"/>
                  </a:lnTo>
                  <a:lnTo>
                    <a:pt x="633" y="5130800"/>
                  </a:lnTo>
                  <a:lnTo>
                    <a:pt x="230" y="5080000"/>
                  </a:lnTo>
                  <a:lnTo>
                    <a:pt x="0" y="5016500"/>
                  </a:lnTo>
                  <a:lnTo>
                    <a:pt x="50" y="4889500"/>
                  </a:lnTo>
                  <a:lnTo>
                    <a:pt x="327" y="4838700"/>
                  </a:lnTo>
                  <a:lnTo>
                    <a:pt x="769" y="4775200"/>
                  </a:lnTo>
                  <a:lnTo>
                    <a:pt x="1373" y="4711700"/>
                  </a:lnTo>
                  <a:lnTo>
                    <a:pt x="2139" y="4648200"/>
                  </a:lnTo>
                  <a:lnTo>
                    <a:pt x="3063" y="4584700"/>
                  </a:lnTo>
                  <a:lnTo>
                    <a:pt x="4143" y="4521200"/>
                  </a:lnTo>
                  <a:lnTo>
                    <a:pt x="5378" y="4457700"/>
                  </a:lnTo>
                  <a:lnTo>
                    <a:pt x="6766" y="4394200"/>
                  </a:lnTo>
                  <a:lnTo>
                    <a:pt x="8304" y="4330700"/>
                  </a:lnTo>
                  <a:lnTo>
                    <a:pt x="9991" y="4267200"/>
                  </a:lnTo>
                  <a:lnTo>
                    <a:pt x="11824" y="4203700"/>
                  </a:lnTo>
                  <a:lnTo>
                    <a:pt x="13801" y="4140200"/>
                  </a:lnTo>
                  <a:lnTo>
                    <a:pt x="15920" y="4064000"/>
                  </a:lnTo>
                  <a:lnTo>
                    <a:pt x="18180" y="4000500"/>
                  </a:lnTo>
                  <a:lnTo>
                    <a:pt x="20577" y="3937000"/>
                  </a:lnTo>
                  <a:lnTo>
                    <a:pt x="23111" y="3873500"/>
                  </a:lnTo>
                  <a:lnTo>
                    <a:pt x="25778" y="3797300"/>
                  </a:lnTo>
                  <a:lnTo>
                    <a:pt x="28577" y="3733800"/>
                  </a:lnTo>
                  <a:lnTo>
                    <a:pt x="31507" y="3670300"/>
                  </a:lnTo>
                  <a:lnTo>
                    <a:pt x="34563" y="3594100"/>
                  </a:lnTo>
                  <a:lnTo>
                    <a:pt x="37746" y="3530600"/>
                  </a:lnTo>
                  <a:lnTo>
                    <a:pt x="41052" y="3467100"/>
                  </a:lnTo>
                  <a:lnTo>
                    <a:pt x="44480" y="3390900"/>
                  </a:lnTo>
                  <a:lnTo>
                    <a:pt x="48027" y="3327400"/>
                  </a:lnTo>
                  <a:lnTo>
                    <a:pt x="51692" y="3251200"/>
                  </a:lnTo>
                  <a:lnTo>
                    <a:pt x="55472" y="3187700"/>
                  </a:lnTo>
                  <a:lnTo>
                    <a:pt x="59421" y="3111500"/>
                  </a:lnTo>
                  <a:lnTo>
                    <a:pt x="63936" y="3048000"/>
                  </a:lnTo>
                  <a:lnTo>
                    <a:pt x="69009" y="2984500"/>
                  </a:lnTo>
                  <a:lnTo>
                    <a:pt x="74635" y="2921000"/>
                  </a:lnTo>
                  <a:lnTo>
                    <a:pt x="80809" y="2857500"/>
                  </a:lnTo>
                  <a:lnTo>
                    <a:pt x="87524" y="2794000"/>
                  </a:lnTo>
                  <a:lnTo>
                    <a:pt x="94775" y="2730500"/>
                  </a:lnTo>
                  <a:lnTo>
                    <a:pt x="102556" y="2667000"/>
                  </a:lnTo>
                  <a:lnTo>
                    <a:pt x="110861" y="2603500"/>
                  </a:lnTo>
                  <a:lnTo>
                    <a:pt x="119684" y="2552700"/>
                  </a:lnTo>
                  <a:lnTo>
                    <a:pt x="129019" y="2489200"/>
                  </a:lnTo>
                  <a:lnTo>
                    <a:pt x="138860" y="2425700"/>
                  </a:lnTo>
                  <a:lnTo>
                    <a:pt x="149203" y="2374900"/>
                  </a:lnTo>
                  <a:lnTo>
                    <a:pt x="160039" y="2311400"/>
                  </a:lnTo>
                  <a:lnTo>
                    <a:pt x="171365" y="2260600"/>
                  </a:lnTo>
                  <a:lnTo>
                    <a:pt x="183174" y="2209800"/>
                  </a:lnTo>
                  <a:lnTo>
                    <a:pt x="195460" y="2146300"/>
                  </a:lnTo>
                  <a:lnTo>
                    <a:pt x="208217" y="2095500"/>
                  </a:lnTo>
                  <a:lnTo>
                    <a:pt x="221439" y="2044700"/>
                  </a:lnTo>
                  <a:lnTo>
                    <a:pt x="235122" y="1993900"/>
                  </a:lnTo>
                  <a:lnTo>
                    <a:pt x="249258" y="1943100"/>
                  </a:lnTo>
                  <a:lnTo>
                    <a:pt x="263842" y="1892300"/>
                  </a:lnTo>
                  <a:lnTo>
                    <a:pt x="278868" y="1841500"/>
                  </a:lnTo>
                  <a:lnTo>
                    <a:pt x="294330" y="1790700"/>
                  </a:lnTo>
                  <a:lnTo>
                    <a:pt x="310222" y="1739900"/>
                  </a:lnTo>
                  <a:lnTo>
                    <a:pt x="326539" y="1689100"/>
                  </a:lnTo>
                  <a:lnTo>
                    <a:pt x="343275" y="1638300"/>
                  </a:lnTo>
                  <a:lnTo>
                    <a:pt x="360424" y="1600200"/>
                  </a:lnTo>
                  <a:lnTo>
                    <a:pt x="377979" y="1549400"/>
                  </a:lnTo>
                  <a:lnTo>
                    <a:pt x="395936" y="1511300"/>
                  </a:lnTo>
                  <a:lnTo>
                    <a:pt x="414288" y="1460500"/>
                  </a:lnTo>
                  <a:lnTo>
                    <a:pt x="433029" y="1422400"/>
                  </a:lnTo>
                  <a:lnTo>
                    <a:pt x="452154" y="1371600"/>
                  </a:lnTo>
                  <a:lnTo>
                    <a:pt x="471657" y="1333500"/>
                  </a:lnTo>
                  <a:lnTo>
                    <a:pt x="491531" y="1295400"/>
                  </a:lnTo>
                  <a:lnTo>
                    <a:pt x="511772" y="1244600"/>
                  </a:lnTo>
                  <a:lnTo>
                    <a:pt x="532373" y="1206500"/>
                  </a:lnTo>
                  <a:lnTo>
                    <a:pt x="553328" y="1168400"/>
                  </a:lnTo>
                  <a:lnTo>
                    <a:pt x="574631" y="1130300"/>
                  </a:lnTo>
                  <a:lnTo>
                    <a:pt x="596277" y="1092200"/>
                  </a:lnTo>
                  <a:lnTo>
                    <a:pt x="618260" y="1054100"/>
                  </a:lnTo>
                  <a:lnTo>
                    <a:pt x="640574" y="1016000"/>
                  </a:lnTo>
                  <a:lnTo>
                    <a:pt x="663213" y="977900"/>
                  </a:lnTo>
                  <a:lnTo>
                    <a:pt x="686171" y="952500"/>
                  </a:lnTo>
                  <a:lnTo>
                    <a:pt x="709443" y="914400"/>
                  </a:lnTo>
                  <a:lnTo>
                    <a:pt x="733022" y="876300"/>
                  </a:lnTo>
                  <a:lnTo>
                    <a:pt x="756903" y="838200"/>
                  </a:lnTo>
                  <a:lnTo>
                    <a:pt x="781079" y="812800"/>
                  </a:lnTo>
                  <a:lnTo>
                    <a:pt x="805546" y="774700"/>
                  </a:lnTo>
                  <a:lnTo>
                    <a:pt x="830296" y="749300"/>
                  </a:lnTo>
                  <a:lnTo>
                    <a:pt x="855325" y="711200"/>
                  </a:lnTo>
                  <a:lnTo>
                    <a:pt x="880627" y="685800"/>
                  </a:lnTo>
                  <a:lnTo>
                    <a:pt x="906195" y="660400"/>
                  </a:lnTo>
                  <a:lnTo>
                    <a:pt x="932023" y="635000"/>
                  </a:lnTo>
                  <a:lnTo>
                    <a:pt x="958107" y="596900"/>
                  </a:lnTo>
                  <a:lnTo>
                    <a:pt x="1037829" y="520700"/>
                  </a:lnTo>
                  <a:lnTo>
                    <a:pt x="1092144" y="469900"/>
                  </a:lnTo>
                  <a:lnTo>
                    <a:pt x="1147338" y="419100"/>
                  </a:lnTo>
                  <a:lnTo>
                    <a:pt x="1175250" y="406400"/>
                  </a:lnTo>
                  <a:lnTo>
                    <a:pt x="1260176" y="330200"/>
                  </a:lnTo>
                  <a:lnTo>
                    <a:pt x="1288862" y="317500"/>
                  </a:lnTo>
                  <a:lnTo>
                    <a:pt x="1317727" y="292100"/>
                  </a:lnTo>
                  <a:lnTo>
                    <a:pt x="1346765" y="279400"/>
                  </a:lnTo>
                  <a:lnTo>
                    <a:pt x="1375969" y="254000"/>
                  </a:lnTo>
                  <a:lnTo>
                    <a:pt x="1434857" y="228600"/>
                  </a:lnTo>
                  <a:lnTo>
                    <a:pt x="1464529" y="203200"/>
                  </a:lnTo>
                  <a:lnTo>
                    <a:pt x="1799113" y="63500"/>
                  </a:lnTo>
                  <a:lnTo>
                    <a:pt x="1830123" y="63500"/>
                  </a:lnTo>
                  <a:lnTo>
                    <a:pt x="1892358" y="38100"/>
                  </a:lnTo>
                  <a:lnTo>
                    <a:pt x="2706894" y="38100"/>
                  </a:lnTo>
                  <a:lnTo>
                    <a:pt x="2737662" y="50800"/>
                  </a:lnTo>
                  <a:lnTo>
                    <a:pt x="2768334" y="50800"/>
                  </a:lnTo>
                  <a:lnTo>
                    <a:pt x="2859716" y="88900"/>
                  </a:lnTo>
                  <a:lnTo>
                    <a:pt x="2889945" y="88900"/>
                  </a:lnTo>
                  <a:lnTo>
                    <a:pt x="3126776" y="190500"/>
                  </a:lnTo>
                  <a:lnTo>
                    <a:pt x="3155667" y="215900"/>
                  </a:lnTo>
                  <a:lnTo>
                    <a:pt x="3241248" y="254000"/>
                  </a:lnTo>
                  <a:lnTo>
                    <a:pt x="3269392" y="279400"/>
                  </a:lnTo>
                  <a:lnTo>
                    <a:pt x="3325070" y="304800"/>
                  </a:lnTo>
                  <a:lnTo>
                    <a:pt x="3352592" y="330200"/>
                  </a:lnTo>
                  <a:lnTo>
                    <a:pt x="3379895" y="342900"/>
                  </a:lnTo>
                  <a:lnTo>
                    <a:pt x="3433821" y="393700"/>
                  </a:lnTo>
                  <a:lnTo>
                    <a:pt x="3460432" y="406400"/>
                  </a:lnTo>
                  <a:lnTo>
                    <a:pt x="3486801" y="431800"/>
                  </a:lnTo>
                  <a:lnTo>
                    <a:pt x="3564396" y="495300"/>
                  </a:lnTo>
                  <a:lnTo>
                    <a:pt x="3614807" y="546100"/>
                  </a:lnTo>
                  <a:lnTo>
                    <a:pt x="3639599" y="571500"/>
                  </a:lnTo>
                  <a:lnTo>
                    <a:pt x="3664108" y="584200"/>
                  </a:lnTo>
                  <a:lnTo>
                    <a:pt x="3712253" y="635000"/>
                  </a:lnTo>
                  <a:lnTo>
                    <a:pt x="3759194" y="685800"/>
                  </a:lnTo>
                  <a:lnTo>
                    <a:pt x="3782199" y="723900"/>
                  </a:lnTo>
                  <a:lnTo>
                    <a:pt x="3804886" y="749300"/>
                  </a:lnTo>
                  <a:lnTo>
                    <a:pt x="3849280" y="800100"/>
                  </a:lnTo>
                  <a:lnTo>
                    <a:pt x="4022873" y="1028700"/>
                  </a:lnTo>
                  <a:lnTo>
                    <a:pt x="4073084" y="1104900"/>
                  </a:lnTo>
                  <a:lnTo>
                    <a:pt x="4123201" y="1168400"/>
                  </a:lnTo>
                  <a:lnTo>
                    <a:pt x="4148247" y="1193800"/>
                  </a:lnTo>
                  <a:lnTo>
                    <a:pt x="4198357" y="1270000"/>
                  </a:lnTo>
                  <a:lnTo>
                    <a:pt x="4223440" y="1295400"/>
                  </a:lnTo>
                  <a:lnTo>
                    <a:pt x="4248551" y="1333500"/>
                  </a:lnTo>
                  <a:lnTo>
                    <a:pt x="4273702" y="1358900"/>
                  </a:lnTo>
                  <a:lnTo>
                    <a:pt x="4324154" y="1435100"/>
                  </a:lnTo>
                  <a:lnTo>
                    <a:pt x="4349473" y="1460500"/>
                  </a:lnTo>
                  <a:lnTo>
                    <a:pt x="4374867" y="1498600"/>
                  </a:lnTo>
                  <a:lnTo>
                    <a:pt x="4400343" y="1524000"/>
                  </a:lnTo>
                  <a:lnTo>
                    <a:pt x="4451579" y="1600200"/>
                  </a:lnTo>
                  <a:lnTo>
                    <a:pt x="4477356" y="1625600"/>
                  </a:lnTo>
                  <a:lnTo>
                    <a:pt x="4503252" y="1663700"/>
                  </a:lnTo>
                  <a:lnTo>
                    <a:pt x="4529275" y="1689100"/>
                  </a:lnTo>
                  <a:lnTo>
                    <a:pt x="4581737" y="1765300"/>
                  </a:lnTo>
                  <a:lnTo>
                    <a:pt x="4608193" y="1790700"/>
                  </a:lnTo>
                  <a:lnTo>
                    <a:pt x="4661603" y="1866900"/>
                  </a:lnTo>
                  <a:lnTo>
                    <a:pt x="4688573" y="1892300"/>
                  </a:lnTo>
                  <a:lnTo>
                    <a:pt x="4715732" y="1930400"/>
                  </a:lnTo>
                  <a:lnTo>
                    <a:pt x="4743089" y="1955800"/>
                  </a:lnTo>
                  <a:lnTo>
                    <a:pt x="4770653" y="1993900"/>
                  </a:lnTo>
                  <a:lnTo>
                    <a:pt x="4798432" y="2032000"/>
                  </a:lnTo>
                  <a:lnTo>
                    <a:pt x="4826435" y="2057400"/>
                  </a:lnTo>
                  <a:lnTo>
                    <a:pt x="4854671" y="2095500"/>
                  </a:lnTo>
                  <a:lnTo>
                    <a:pt x="4883149" y="2133600"/>
                  </a:lnTo>
                  <a:lnTo>
                    <a:pt x="4911878" y="2159000"/>
                  </a:lnTo>
                  <a:lnTo>
                    <a:pt x="4940867" y="2197100"/>
                  </a:lnTo>
                  <a:lnTo>
                    <a:pt x="4970124" y="2235200"/>
                  </a:lnTo>
                  <a:lnTo>
                    <a:pt x="4999658" y="2273300"/>
                  </a:lnTo>
                  <a:lnTo>
                    <a:pt x="5029478" y="2298700"/>
                  </a:lnTo>
                  <a:lnTo>
                    <a:pt x="5059594" y="2336800"/>
                  </a:lnTo>
                  <a:lnTo>
                    <a:pt x="5090013" y="2374900"/>
                  </a:lnTo>
                  <a:lnTo>
                    <a:pt x="5120745" y="2413000"/>
                  </a:lnTo>
                  <a:lnTo>
                    <a:pt x="5151798" y="2438400"/>
                  </a:lnTo>
                  <a:lnTo>
                    <a:pt x="5183181" y="2476500"/>
                  </a:lnTo>
                  <a:lnTo>
                    <a:pt x="5214904" y="2514600"/>
                  </a:lnTo>
                  <a:lnTo>
                    <a:pt x="5246975" y="2552700"/>
                  </a:lnTo>
                  <a:lnTo>
                    <a:pt x="5279402" y="2590800"/>
                  </a:lnTo>
                  <a:lnTo>
                    <a:pt x="5312195" y="2616200"/>
                  </a:lnTo>
                  <a:lnTo>
                    <a:pt x="5345363" y="2654300"/>
                  </a:lnTo>
                  <a:lnTo>
                    <a:pt x="5378914" y="2692400"/>
                  </a:lnTo>
                  <a:lnTo>
                    <a:pt x="5412858" y="2730500"/>
                  </a:lnTo>
                  <a:lnTo>
                    <a:pt x="5447202" y="2768600"/>
                  </a:lnTo>
                  <a:lnTo>
                    <a:pt x="5481956" y="2806700"/>
                  </a:lnTo>
                  <a:lnTo>
                    <a:pt x="5517129" y="2844800"/>
                  </a:lnTo>
                  <a:lnTo>
                    <a:pt x="5552729" y="2882900"/>
                  </a:lnTo>
                  <a:lnTo>
                    <a:pt x="5588766" y="2921000"/>
                  </a:lnTo>
                  <a:lnTo>
                    <a:pt x="5625248" y="2959100"/>
                  </a:lnTo>
                  <a:lnTo>
                    <a:pt x="5662184" y="2997200"/>
                  </a:lnTo>
                  <a:lnTo>
                    <a:pt x="5699583" y="3035300"/>
                  </a:lnTo>
                  <a:lnTo>
                    <a:pt x="5737454" y="3073400"/>
                  </a:lnTo>
                  <a:lnTo>
                    <a:pt x="5775806" y="3111500"/>
                  </a:lnTo>
                  <a:lnTo>
                    <a:pt x="5814646" y="3149600"/>
                  </a:lnTo>
                  <a:lnTo>
                    <a:pt x="5853986" y="3187700"/>
                  </a:lnTo>
                  <a:lnTo>
                    <a:pt x="5893832" y="3225800"/>
                  </a:lnTo>
                  <a:lnTo>
                    <a:pt x="5934194" y="3263900"/>
                  </a:lnTo>
                  <a:lnTo>
                    <a:pt x="5975081" y="3302000"/>
                  </a:lnTo>
                  <a:lnTo>
                    <a:pt x="6016501" y="3352800"/>
                  </a:lnTo>
                  <a:lnTo>
                    <a:pt x="6058465" y="3390900"/>
                  </a:lnTo>
                  <a:lnTo>
                    <a:pt x="6100979" y="3429000"/>
                  </a:lnTo>
                  <a:lnTo>
                    <a:pt x="6144053" y="3467100"/>
                  </a:lnTo>
                  <a:lnTo>
                    <a:pt x="6187697" y="3517900"/>
                  </a:lnTo>
                  <a:lnTo>
                    <a:pt x="6231918" y="3556000"/>
                  </a:lnTo>
                  <a:lnTo>
                    <a:pt x="6276726" y="3594100"/>
                  </a:lnTo>
                  <a:lnTo>
                    <a:pt x="6322130" y="3644900"/>
                  </a:lnTo>
                  <a:lnTo>
                    <a:pt x="6368138" y="3683000"/>
                  </a:lnTo>
                  <a:lnTo>
                    <a:pt x="6414759" y="3721100"/>
                  </a:lnTo>
                  <a:lnTo>
                    <a:pt x="6462002" y="3771900"/>
                  </a:lnTo>
                  <a:lnTo>
                    <a:pt x="6509876" y="3810000"/>
                  </a:lnTo>
                  <a:lnTo>
                    <a:pt x="6558389" y="3860800"/>
                  </a:lnTo>
                  <a:lnTo>
                    <a:pt x="6607551" y="3898900"/>
                  </a:lnTo>
                  <a:lnTo>
                    <a:pt x="6657371" y="3949700"/>
                  </a:lnTo>
                  <a:lnTo>
                    <a:pt x="6707857" y="3987800"/>
                  </a:lnTo>
                  <a:lnTo>
                    <a:pt x="6759018" y="4038600"/>
                  </a:lnTo>
                  <a:lnTo>
                    <a:pt x="6810862" y="4089400"/>
                  </a:lnTo>
                  <a:lnTo>
                    <a:pt x="6863400" y="4127500"/>
                  </a:lnTo>
                  <a:lnTo>
                    <a:pt x="6916639" y="4178300"/>
                  </a:lnTo>
                  <a:lnTo>
                    <a:pt x="6970589" y="4229100"/>
                  </a:lnTo>
                  <a:lnTo>
                    <a:pt x="7025257" y="4279900"/>
                  </a:lnTo>
                  <a:lnTo>
                    <a:pt x="7080654" y="4318000"/>
                  </a:lnTo>
                  <a:lnTo>
                    <a:pt x="7123225" y="4356100"/>
                  </a:lnTo>
                  <a:lnTo>
                    <a:pt x="7165010" y="4394200"/>
                  </a:lnTo>
                  <a:lnTo>
                    <a:pt x="7206012" y="4432300"/>
                  </a:lnTo>
                  <a:lnTo>
                    <a:pt x="7246236" y="4470400"/>
                  </a:lnTo>
                  <a:lnTo>
                    <a:pt x="7285688" y="4521200"/>
                  </a:lnTo>
                  <a:lnTo>
                    <a:pt x="7324370" y="4559300"/>
                  </a:lnTo>
                  <a:lnTo>
                    <a:pt x="7362288" y="4597400"/>
                  </a:lnTo>
                  <a:lnTo>
                    <a:pt x="7399445" y="4635500"/>
                  </a:lnTo>
                  <a:lnTo>
                    <a:pt x="7435847" y="4673600"/>
                  </a:lnTo>
                  <a:lnTo>
                    <a:pt x="7471498" y="4724400"/>
                  </a:lnTo>
                  <a:lnTo>
                    <a:pt x="7506401" y="4762500"/>
                  </a:lnTo>
                  <a:lnTo>
                    <a:pt x="7540562" y="4800600"/>
                  </a:lnTo>
                  <a:lnTo>
                    <a:pt x="7546691" y="4813300"/>
                  </a:lnTo>
                  <a:lnTo>
                    <a:pt x="7546691" y="8318500"/>
                  </a:lnTo>
                  <a:close/>
                </a:path>
              </a:pathLst>
            </a:custGeom>
            <a:solidFill>
              <a:srgbClr val="EFECE7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304841" y="4386120"/>
              <a:ext cx="2276474" cy="22764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77198" y="6660407"/>
              <a:ext cx="1819274" cy="205544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088196" y="7205353"/>
              <a:ext cx="2057399" cy="2057399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2007394" y="3584439"/>
              <a:ext cx="1876425" cy="971550"/>
            </a:xfrm>
            <a:custGeom>
              <a:avLst/>
              <a:gdLst/>
              <a:ahLst/>
              <a:cxnLst/>
              <a:rect l="l" t="t" r="r" b="b"/>
              <a:pathLst>
                <a:path w="1876425" h="971550">
                  <a:moveTo>
                    <a:pt x="1876424" y="971525"/>
                  </a:moveTo>
                  <a:lnTo>
                    <a:pt x="0" y="971525"/>
                  </a:lnTo>
                  <a:lnTo>
                    <a:pt x="0" y="0"/>
                  </a:lnTo>
                  <a:lnTo>
                    <a:pt x="1876424" y="0"/>
                  </a:lnTo>
                  <a:lnTo>
                    <a:pt x="1876424" y="971525"/>
                  </a:lnTo>
                  <a:close/>
                </a:path>
              </a:pathLst>
            </a:custGeom>
            <a:solidFill>
              <a:srgbClr val="00D8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070114" y="3061807"/>
              <a:ext cx="3971924" cy="2647949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703770" y="2312124"/>
            <a:ext cx="9438640" cy="15398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6199"/>
              </a:lnSpc>
              <a:spcBef>
                <a:spcPts val="100"/>
              </a:spcBef>
            </a:pPr>
            <a:r>
              <a:rPr dirty="0" sz="2850" spc="75">
                <a:solidFill>
                  <a:srgbClr val="404037"/>
                </a:solidFill>
                <a:latin typeface="Microsoft Sans Serif"/>
                <a:cs typeface="Microsoft Sans Serif"/>
              </a:rPr>
              <a:t>In</a:t>
            </a:r>
            <a:r>
              <a:rPr dirty="0" sz="2850" spc="8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35">
                <a:solidFill>
                  <a:srgbClr val="404037"/>
                </a:solidFill>
                <a:latin typeface="Microsoft Sans Serif"/>
                <a:cs typeface="Microsoft Sans Serif"/>
              </a:rPr>
              <a:t>today’s</a:t>
            </a:r>
            <a:r>
              <a:rPr dirty="0" sz="2850" spc="4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50">
                <a:solidFill>
                  <a:srgbClr val="404037"/>
                </a:solidFill>
                <a:latin typeface="Microsoft Sans Serif"/>
                <a:cs typeface="Microsoft Sans Serif"/>
              </a:rPr>
              <a:t>modern 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time,</a:t>
            </a:r>
            <a:r>
              <a:rPr dirty="0" sz="2850" spc="9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75">
                <a:solidFill>
                  <a:srgbClr val="404037"/>
                </a:solidFill>
                <a:latin typeface="Microsoft Sans Serif"/>
                <a:cs typeface="Microsoft Sans Serif"/>
              </a:rPr>
              <a:t>everything</a:t>
            </a:r>
            <a:r>
              <a:rPr dirty="0" sz="2850" spc="8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5">
                <a:solidFill>
                  <a:srgbClr val="404037"/>
                </a:solidFill>
                <a:latin typeface="Microsoft Sans Serif"/>
                <a:cs typeface="Microsoft Sans Serif"/>
              </a:rPr>
              <a:t>is</a:t>
            </a:r>
            <a:r>
              <a:rPr dirty="0" sz="285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just</a:t>
            </a:r>
            <a:r>
              <a:rPr dirty="0" sz="2850" spc="9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95">
                <a:solidFill>
                  <a:srgbClr val="404037"/>
                </a:solidFill>
                <a:latin typeface="Microsoft Sans Serif"/>
                <a:cs typeface="Microsoft Sans Serif"/>
              </a:rPr>
              <a:t>one</a:t>
            </a:r>
            <a:r>
              <a:rPr dirty="0" sz="2850" spc="10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5">
                <a:solidFill>
                  <a:srgbClr val="404037"/>
                </a:solidFill>
                <a:latin typeface="Microsoft Sans Serif"/>
                <a:cs typeface="Microsoft Sans Serif"/>
              </a:rPr>
              <a:t>click </a:t>
            </a:r>
            <a:r>
              <a:rPr dirty="0" sz="2850" spc="1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5">
                <a:solidFill>
                  <a:srgbClr val="404037"/>
                </a:solidFill>
                <a:latin typeface="Microsoft Sans Serif"/>
                <a:cs typeface="Microsoft Sans Serif"/>
              </a:rPr>
              <a:t>away,</a:t>
            </a:r>
            <a:r>
              <a:rPr dirty="0" sz="2850" spc="1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90">
                <a:solidFill>
                  <a:srgbClr val="404037"/>
                </a:solidFill>
                <a:latin typeface="Microsoft Sans Serif"/>
                <a:cs typeface="Microsoft Sans Serif"/>
              </a:rPr>
              <a:t>online </a:t>
            </a:r>
            <a:r>
              <a:rPr dirty="0" sz="2850" spc="45">
                <a:solidFill>
                  <a:srgbClr val="404037"/>
                </a:solidFill>
                <a:latin typeface="Microsoft Sans Serif"/>
                <a:cs typeface="Microsoft Sans Serif"/>
              </a:rPr>
              <a:t>Education </a:t>
            </a:r>
            <a:r>
              <a:rPr dirty="0" sz="2850" spc="145">
                <a:solidFill>
                  <a:srgbClr val="404037"/>
                </a:solidFill>
                <a:latin typeface="Microsoft Sans Serif"/>
                <a:cs typeface="Microsoft Sans Serif"/>
              </a:rPr>
              <a:t>platform </a:t>
            </a:r>
            <a:r>
              <a:rPr dirty="0" sz="2850" spc="110">
                <a:solidFill>
                  <a:srgbClr val="404037"/>
                </a:solidFill>
                <a:latin typeface="Microsoft Sans Serif"/>
                <a:cs typeface="Microsoft Sans Serif"/>
              </a:rPr>
              <a:t>in </a:t>
            </a:r>
            <a:r>
              <a:rPr dirty="0" sz="2850" spc="70">
                <a:solidFill>
                  <a:srgbClr val="404037"/>
                </a:solidFill>
                <a:latin typeface="Microsoft Sans Serif"/>
                <a:cs typeface="Microsoft Sans Serif"/>
              </a:rPr>
              <a:t>India </a:t>
            </a:r>
            <a:r>
              <a:rPr dirty="0" sz="2850" spc="20">
                <a:solidFill>
                  <a:srgbClr val="404037"/>
                </a:solidFill>
                <a:latin typeface="Microsoft Sans Serif"/>
                <a:cs typeface="Microsoft Sans Serif"/>
              </a:rPr>
              <a:t>has </a:t>
            </a:r>
            <a:r>
              <a:rPr dirty="0" sz="2850" spc="135">
                <a:solidFill>
                  <a:srgbClr val="404037"/>
                </a:solidFill>
                <a:latin typeface="Microsoft Sans Serif"/>
                <a:cs typeface="Microsoft Sans Serif"/>
              </a:rPr>
              <a:t>brought </a:t>
            </a:r>
            <a:r>
              <a:rPr dirty="0" sz="2850" spc="-5">
                <a:solidFill>
                  <a:srgbClr val="404037"/>
                </a:solidFill>
                <a:latin typeface="Microsoft Sans Serif"/>
                <a:cs typeface="Microsoft Sans Serif"/>
              </a:rPr>
              <a:t>a </a:t>
            </a:r>
            <a:r>
              <a:rPr dirty="0" sz="2850" spc="-74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95">
                <a:solidFill>
                  <a:srgbClr val="404037"/>
                </a:solidFill>
                <a:latin typeface="Microsoft Sans Serif"/>
                <a:cs typeface="Microsoft Sans Serif"/>
              </a:rPr>
              <a:t>revolutionary</a:t>
            </a:r>
            <a:r>
              <a:rPr dirty="0" sz="2850" spc="19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20">
                <a:solidFill>
                  <a:srgbClr val="404037"/>
                </a:solidFill>
                <a:latin typeface="Microsoft Sans Serif"/>
                <a:cs typeface="Microsoft Sans Serif"/>
              </a:rPr>
              <a:t>change.</a:t>
            </a:r>
            <a:r>
              <a:rPr dirty="0" sz="2850" spc="34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35">
                <a:solidFill>
                  <a:srgbClr val="404037"/>
                </a:solidFill>
                <a:latin typeface="Microsoft Sans Serif"/>
                <a:cs typeface="Microsoft Sans Serif"/>
              </a:rPr>
              <a:t>Not</a:t>
            </a:r>
            <a:r>
              <a:rPr dirty="0" sz="2850" spc="100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only</a:t>
            </a:r>
            <a:r>
              <a:rPr dirty="0" sz="2850" spc="21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90">
                <a:solidFill>
                  <a:srgbClr val="404037"/>
                </a:solidFill>
                <a:latin typeface="Microsoft Sans Serif"/>
                <a:cs typeface="Microsoft Sans Serif"/>
              </a:rPr>
              <a:t>they</a:t>
            </a:r>
            <a:r>
              <a:rPr dirty="0" sz="2850" spc="204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35">
                <a:solidFill>
                  <a:srgbClr val="404037"/>
                </a:solidFill>
                <a:latin typeface="Microsoft Sans Serif"/>
                <a:cs typeface="Microsoft Sans Serif"/>
              </a:rPr>
              <a:t>have</a:t>
            </a:r>
            <a:r>
              <a:rPr dirty="0" sz="2850" spc="31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00">
                <a:solidFill>
                  <a:srgbClr val="404037"/>
                </a:solidFill>
                <a:latin typeface="Microsoft Sans Serif"/>
                <a:cs typeface="Microsoft Sans Serif"/>
              </a:rPr>
              <a:t>made</a:t>
            </a:r>
            <a:endParaRPr sz="285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03770" y="3826600"/>
            <a:ext cx="9441815" cy="20447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6199"/>
              </a:lnSpc>
              <a:spcBef>
                <a:spcPts val="100"/>
              </a:spcBef>
            </a:pPr>
            <a:r>
              <a:rPr dirty="0" sz="2850" spc="75">
                <a:solidFill>
                  <a:srgbClr val="404037"/>
                </a:solidFill>
                <a:latin typeface="Microsoft Sans Serif"/>
                <a:cs typeface="Microsoft Sans Serif"/>
              </a:rPr>
              <a:t>learning 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easy </a:t>
            </a:r>
            <a:r>
              <a:rPr dirty="0" sz="2850" spc="165">
                <a:solidFill>
                  <a:srgbClr val="404037"/>
                </a:solidFill>
                <a:latin typeface="Microsoft Sans Serif"/>
                <a:cs typeface="Microsoft Sans Serif"/>
              </a:rPr>
              <a:t>for </a:t>
            </a:r>
            <a:r>
              <a:rPr dirty="0" sz="2850" spc="90">
                <a:solidFill>
                  <a:srgbClr val="404037"/>
                </a:solidFill>
                <a:latin typeface="Microsoft Sans Serif"/>
                <a:cs typeface="Microsoft Sans Serif"/>
              </a:rPr>
              <a:t>students </a:t>
            </a:r>
            <a:r>
              <a:rPr dirty="0" sz="2850" spc="170">
                <a:solidFill>
                  <a:srgbClr val="404037"/>
                </a:solidFill>
                <a:latin typeface="Microsoft Sans Serif"/>
                <a:cs typeface="Microsoft Sans Serif"/>
              </a:rPr>
              <a:t>but </a:t>
            </a:r>
            <a:r>
              <a:rPr dirty="0" sz="2850" spc="25">
                <a:solidFill>
                  <a:srgbClr val="404037"/>
                </a:solidFill>
                <a:latin typeface="Microsoft Sans Serif"/>
                <a:cs typeface="Microsoft Sans Serif"/>
              </a:rPr>
              <a:t>also 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reduced </a:t>
            </a:r>
            <a:r>
              <a:rPr dirty="0" sz="2850" spc="120">
                <a:solidFill>
                  <a:srgbClr val="404037"/>
                </a:solidFill>
                <a:latin typeface="Microsoft Sans Serif"/>
                <a:cs typeface="Microsoft Sans Serif"/>
              </a:rPr>
              <a:t>the </a:t>
            </a:r>
            <a:r>
              <a:rPr dirty="0" sz="2850" spc="30">
                <a:solidFill>
                  <a:srgbClr val="404037"/>
                </a:solidFill>
                <a:latin typeface="Microsoft Sans Serif"/>
                <a:cs typeface="Microsoft Sans Serif"/>
              </a:rPr>
              <a:t>stress </a:t>
            </a:r>
            <a:r>
              <a:rPr dirty="0" sz="2850" spc="3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65">
                <a:solidFill>
                  <a:srgbClr val="404037"/>
                </a:solidFill>
                <a:latin typeface="Microsoft Sans Serif"/>
                <a:cs typeface="Microsoft Sans Serif"/>
              </a:rPr>
              <a:t>for </a:t>
            </a:r>
            <a:r>
              <a:rPr dirty="0" sz="2850" spc="120">
                <a:solidFill>
                  <a:srgbClr val="404037"/>
                </a:solidFill>
                <a:latin typeface="Microsoft Sans Serif"/>
                <a:cs typeface="Microsoft Sans Serif"/>
              </a:rPr>
              <a:t>the</a:t>
            </a:r>
            <a:r>
              <a:rPr dirty="0" sz="2850" spc="12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90">
                <a:solidFill>
                  <a:srgbClr val="404037"/>
                </a:solidFill>
                <a:latin typeface="Microsoft Sans Serif"/>
                <a:cs typeface="Microsoft Sans Serif"/>
              </a:rPr>
              <a:t>parents</a:t>
            </a:r>
            <a:r>
              <a:rPr dirty="0" sz="2850" spc="9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40">
                <a:solidFill>
                  <a:srgbClr val="404037"/>
                </a:solidFill>
                <a:latin typeface="Microsoft Sans Serif"/>
                <a:cs typeface="Microsoft Sans Serif"/>
              </a:rPr>
              <a:t>as</a:t>
            </a:r>
            <a:r>
              <a:rPr dirty="0" sz="2850" spc="-3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45">
                <a:solidFill>
                  <a:srgbClr val="404037"/>
                </a:solidFill>
                <a:latin typeface="Microsoft Sans Serif"/>
                <a:cs typeface="Microsoft Sans Serif"/>
              </a:rPr>
              <a:t>well.</a:t>
            </a:r>
            <a:r>
              <a:rPr dirty="0" sz="2850" spc="5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75" b="1">
                <a:solidFill>
                  <a:srgbClr val="404037"/>
                </a:solidFill>
                <a:latin typeface="Tahoma"/>
                <a:cs typeface="Tahoma"/>
              </a:rPr>
              <a:t>Q.W.A.C.K.</a:t>
            </a:r>
            <a:r>
              <a:rPr dirty="0" sz="2850" spc="-70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850" spc="-10" b="1">
                <a:solidFill>
                  <a:srgbClr val="404037"/>
                </a:solidFill>
                <a:latin typeface="Tahoma"/>
                <a:cs typeface="Tahoma"/>
              </a:rPr>
              <a:t>Education</a:t>
            </a:r>
            <a:r>
              <a:rPr dirty="0" sz="2850" spc="-5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850" spc="-5">
                <a:solidFill>
                  <a:srgbClr val="404037"/>
                </a:solidFill>
                <a:latin typeface="Microsoft Sans Serif"/>
                <a:cs typeface="Microsoft Sans Serif"/>
              </a:rPr>
              <a:t>is</a:t>
            </a:r>
            <a:r>
              <a:rPr dirty="0" sz="285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5">
                <a:solidFill>
                  <a:srgbClr val="404037"/>
                </a:solidFill>
                <a:latin typeface="Microsoft Sans Serif"/>
                <a:cs typeface="Microsoft Sans Serif"/>
              </a:rPr>
              <a:t>a </a:t>
            </a:r>
            <a:r>
              <a:rPr dirty="0" sz="285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50">
                <a:solidFill>
                  <a:srgbClr val="404037"/>
                </a:solidFill>
                <a:latin typeface="Microsoft Sans Serif"/>
                <a:cs typeface="Microsoft Sans Serif"/>
              </a:rPr>
              <a:t>website-based </a:t>
            </a:r>
            <a:r>
              <a:rPr dirty="0" sz="2850" spc="10">
                <a:solidFill>
                  <a:srgbClr val="404037"/>
                </a:solidFill>
                <a:latin typeface="Microsoft Sans Serif"/>
                <a:cs typeface="Microsoft Sans Serif"/>
              </a:rPr>
              <a:t>Ed-tech </a:t>
            </a:r>
            <a:r>
              <a:rPr dirty="0" sz="2850" spc="140">
                <a:solidFill>
                  <a:srgbClr val="404037"/>
                </a:solidFill>
                <a:latin typeface="Microsoft Sans Serif"/>
                <a:cs typeface="Microsoft Sans Serif"/>
              </a:rPr>
              <a:t>that </a:t>
            </a:r>
            <a:r>
              <a:rPr dirty="0" sz="2850" spc="95">
                <a:solidFill>
                  <a:srgbClr val="404037"/>
                </a:solidFill>
                <a:latin typeface="Microsoft Sans Serif"/>
                <a:cs typeface="Microsoft Sans Serif"/>
              </a:rPr>
              <a:t>purely </a:t>
            </a:r>
            <a:r>
              <a:rPr dirty="0" sz="2850" spc="30">
                <a:solidFill>
                  <a:srgbClr val="404037"/>
                </a:solidFill>
                <a:latin typeface="Microsoft Sans Serif"/>
                <a:cs typeface="Microsoft Sans Serif"/>
              </a:rPr>
              <a:t>focuses </a:t>
            </a:r>
            <a:r>
              <a:rPr dirty="0" sz="2850" spc="140">
                <a:solidFill>
                  <a:srgbClr val="404037"/>
                </a:solidFill>
                <a:latin typeface="Microsoft Sans Serif"/>
                <a:cs typeface="Microsoft Sans Serif"/>
              </a:rPr>
              <a:t>on </a:t>
            </a:r>
            <a:r>
              <a:rPr dirty="0" sz="2850">
                <a:solidFill>
                  <a:srgbClr val="404037"/>
                </a:solidFill>
                <a:latin typeface="Microsoft Sans Serif"/>
                <a:cs typeface="Microsoft Sans Serif"/>
              </a:rPr>
              <a:t>English </a:t>
            </a:r>
            <a:r>
              <a:rPr dirty="0" sz="2850" spc="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10">
                <a:solidFill>
                  <a:srgbClr val="404037"/>
                </a:solidFill>
                <a:latin typeface="Microsoft Sans Serif"/>
                <a:cs typeface="Microsoft Sans Serif"/>
              </a:rPr>
              <a:t>Grammar</a:t>
            </a:r>
            <a:r>
              <a:rPr dirty="0" sz="2850" spc="19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00">
                <a:solidFill>
                  <a:srgbClr val="404037"/>
                </a:solidFill>
                <a:latin typeface="Microsoft Sans Serif"/>
                <a:cs typeface="Microsoft Sans Serif"/>
              </a:rPr>
              <a:t>at</a:t>
            </a:r>
            <a:r>
              <a:rPr dirty="0" sz="2850" spc="20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20">
                <a:solidFill>
                  <a:srgbClr val="404037"/>
                </a:solidFill>
                <a:latin typeface="Microsoft Sans Serif"/>
                <a:cs typeface="Microsoft Sans Serif"/>
              </a:rPr>
              <a:t>the</a:t>
            </a:r>
            <a:r>
              <a:rPr dirty="0" sz="2850" spc="18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20">
                <a:solidFill>
                  <a:srgbClr val="404037"/>
                </a:solidFill>
                <a:latin typeface="Microsoft Sans Serif"/>
                <a:cs typeface="Microsoft Sans Serif"/>
              </a:rPr>
              <a:t>current</a:t>
            </a:r>
            <a:r>
              <a:rPr dirty="0" sz="2850" spc="18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5">
                <a:solidFill>
                  <a:srgbClr val="404037"/>
                </a:solidFill>
                <a:latin typeface="Microsoft Sans Serif"/>
                <a:cs typeface="Microsoft Sans Serif"/>
              </a:rPr>
              <a:t>stage.</a:t>
            </a:r>
            <a:r>
              <a:rPr dirty="0" sz="2850" spc="29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00">
                <a:solidFill>
                  <a:srgbClr val="404037"/>
                </a:solidFill>
                <a:latin typeface="Microsoft Sans Serif"/>
                <a:cs typeface="Microsoft Sans Serif"/>
              </a:rPr>
              <a:t>It</a:t>
            </a:r>
            <a:r>
              <a:rPr dirty="0" sz="2850" spc="20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will</a:t>
            </a:r>
            <a:r>
              <a:rPr dirty="0" sz="2850" spc="21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35">
                <a:solidFill>
                  <a:srgbClr val="404037"/>
                </a:solidFill>
                <a:latin typeface="Microsoft Sans Serif"/>
                <a:cs typeface="Microsoft Sans Serif"/>
              </a:rPr>
              <a:t>have</a:t>
            </a:r>
            <a:r>
              <a:rPr dirty="0" sz="2850" spc="26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65">
                <a:solidFill>
                  <a:srgbClr val="404037"/>
                </a:solidFill>
                <a:latin typeface="Microsoft Sans Serif"/>
                <a:cs typeface="Microsoft Sans Serif"/>
              </a:rPr>
              <a:t>various</a:t>
            </a:r>
            <a:endParaRPr sz="285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03770" y="5845899"/>
            <a:ext cx="9438640" cy="3054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6199"/>
              </a:lnSpc>
              <a:spcBef>
                <a:spcPts val="100"/>
              </a:spcBef>
            </a:pPr>
            <a:r>
              <a:rPr dirty="0" sz="2850" spc="80">
                <a:solidFill>
                  <a:srgbClr val="404037"/>
                </a:solidFill>
                <a:latin typeface="Microsoft Sans Serif"/>
                <a:cs typeface="Microsoft Sans Serif"/>
              </a:rPr>
              <a:t>features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40">
                <a:solidFill>
                  <a:srgbClr val="404037"/>
                </a:solidFill>
                <a:latin typeface="Microsoft Sans Serif"/>
                <a:cs typeface="Microsoft Sans Serif"/>
              </a:rPr>
              <a:t>with</a:t>
            </a:r>
            <a:r>
              <a:rPr dirty="0" sz="2850" spc="14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75">
                <a:solidFill>
                  <a:srgbClr val="404037"/>
                </a:solidFill>
                <a:latin typeface="Microsoft Sans Serif"/>
                <a:cs typeface="Microsoft Sans Serif"/>
              </a:rPr>
              <a:t>innovative</a:t>
            </a:r>
            <a:r>
              <a:rPr dirty="0" sz="2850" spc="8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75">
                <a:solidFill>
                  <a:srgbClr val="404037"/>
                </a:solidFill>
                <a:latin typeface="Microsoft Sans Serif"/>
                <a:cs typeface="Microsoft Sans Serif"/>
              </a:rPr>
              <a:t>learning</a:t>
            </a:r>
            <a:r>
              <a:rPr dirty="0" sz="2850" spc="8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95">
                <a:solidFill>
                  <a:srgbClr val="404037"/>
                </a:solidFill>
                <a:latin typeface="Microsoft Sans Serif"/>
                <a:cs typeface="Microsoft Sans Serif"/>
              </a:rPr>
              <a:t>and</a:t>
            </a:r>
            <a:r>
              <a:rPr dirty="0" sz="2850" spc="10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55">
                <a:solidFill>
                  <a:srgbClr val="404037"/>
                </a:solidFill>
                <a:latin typeface="Microsoft Sans Serif"/>
                <a:cs typeface="Microsoft Sans Serif"/>
              </a:rPr>
              <a:t>practice </a:t>
            </a:r>
            <a:r>
              <a:rPr dirty="0" sz="2850" spc="6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75">
                <a:solidFill>
                  <a:srgbClr val="404037"/>
                </a:solidFill>
                <a:latin typeface="Microsoft Sans Serif"/>
                <a:cs typeface="Microsoft Sans Serif"/>
              </a:rPr>
              <a:t>methodologies,</a:t>
            </a:r>
            <a:r>
              <a:rPr dirty="0" sz="2850" spc="8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60">
                <a:solidFill>
                  <a:srgbClr val="404037"/>
                </a:solidFill>
                <a:latin typeface="Microsoft Sans Serif"/>
                <a:cs typeface="Microsoft Sans Serif"/>
              </a:rPr>
              <a:t>our</a:t>
            </a:r>
            <a:r>
              <a:rPr dirty="0" sz="2850" spc="16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70">
                <a:solidFill>
                  <a:srgbClr val="404037"/>
                </a:solidFill>
                <a:latin typeface="Microsoft Sans Serif"/>
                <a:cs typeface="Microsoft Sans Serif"/>
              </a:rPr>
              <a:t>website</a:t>
            </a:r>
            <a:r>
              <a:rPr dirty="0" sz="2850" spc="7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will</a:t>
            </a:r>
            <a:r>
              <a:rPr dirty="0" sz="2850" spc="9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35">
                <a:solidFill>
                  <a:srgbClr val="404037"/>
                </a:solidFill>
                <a:latin typeface="Microsoft Sans Serif"/>
                <a:cs typeface="Microsoft Sans Serif"/>
              </a:rPr>
              <a:t>have</a:t>
            </a:r>
            <a:r>
              <a:rPr dirty="0" sz="2850" spc="4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80">
                <a:solidFill>
                  <a:srgbClr val="404037"/>
                </a:solidFill>
                <a:latin typeface="Microsoft Sans Serif"/>
                <a:cs typeface="Microsoft Sans Serif"/>
              </a:rPr>
              <a:t>features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45">
                <a:solidFill>
                  <a:srgbClr val="404037"/>
                </a:solidFill>
                <a:latin typeface="Microsoft Sans Serif"/>
                <a:cs typeface="Microsoft Sans Serif"/>
              </a:rPr>
              <a:t>like </a:t>
            </a:r>
            <a:r>
              <a:rPr dirty="0" sz="2850" spc="5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35" b="1">
                <a:solidFill>
                  <a:srgbClr val="404037"/>
                </a:solidFill>
                <a:latin typeface="Tahoma"/>
                <a:cs typeface="Tahoma"/>
              </a:rPr>
              <a:t>Quizzes, </a:t>
            </a:r>
            <a:r>
              <a:rPr dirty="0" sz="2850" spc="-25" b="1">
                <a:solidFill>
                  <a:srgbClr val="404037"/>
                </a:solidFill>
                <a:latin typeface="Tahoma"/>
                <a:cs typeface="Tahoma"/>
              </a:rPr>
              <a:t>Worksheets, </a:t>
            </a:r>
            <a:r>
              <a:rPr dirty="0" sz="2850" spc="-15" b="1">
                <a:solidFill>
                  <a:srgbClr val="404037"/>
                </a:solidFill>
                <a:latin typeface="Tahoma"/>
                <a:cs typeface="Tahoma"/>
              </a:rPr>
              <a:t>Vocabulary, </a:t>
            </a:r>
            <a:r>
              <a:rPr dirty="0" sz="2850" spc="15" b="1">
                <a:solidFill>
                  <a:srgbClr val="404037"/>
                </a:solidFill>
                <a:latin typeface="Tahoma"/>
                <a:cs typeface="Tahoma"/>
              </a:rPr>
              <a:t>and </a:t>
            </a:r>
            <a:r>
              <a:rPr dirty="0" sz="2850" b="1">
                <a:solidFill>
                  <a:srgbClr val="404037"/>
                </a:solidFill>
                <a:latin typeface="Tahoma"/>
                <a:cs typeface="Tahoma"/>
              </a:rPr>
              <a:t>Competitions </a:t>
            </a:r>
            <a:r>
              <a:rPr dirty="0" sz="2850" spc="-819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which</a:t>
            </a:r>
            <a:r>
              <a:rPr dirty="0" sz="2850" spc="9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will</a:t>
            </a:r>
            <a:r>
              <a:rPr dirty="0" sz="2850" spc="9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30">
                <a:solidFill>
                  <a:srgbClr val="404037"/>
                </a:solidFill>
                <a:latin typeface="Microsoft Sans Serif"/>
                <a:cs typeface="Microsoft Sans Serif"/>
              </a:rPr>
              <a:t>offer</a:t>
            </a:r>
            <a:r>
              <a:rPr dirty="0" sz="2850" spc="13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5">
                <a:solidFill>
                  <a:srgbClr val="404037"/>
                </a:solidFill>
                <a:latin typeface="Microsoft Sans Serif"/>
                <a:cs typeface="Microsoft Sans Serif"/>
              </a:rPr>
              <a:t>a</a:t>
            </a:r>
            <a:r>
              <a:rPr dirty="0" sz="285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65">
                <a:solidFill>
                  <a:srgbClr val="404037"/>
                </a:solidFill>
                <a:latin typeface="Microsoft Sans Serif"/>
                <a:cs typeface="Microsoft Sans Serif"/>
              </a:rPr>
              <a:t>highly</a:t>
            </a:r>
            <a:r>
              <a:rPr dirty="0" sz="2850" spc="7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60">
                <a:solidFill>
                  <a:srgbClr val="404037"/>
                </a:solidFill>
                <a:latin typeface="Microsoft Sans Serif"/>
                <a:cs typeface="Microsoft Sans Serif"/>
              </a:rPr>
              <a:t>personalized</a:t>
            </a:r>
            <a:r>
              <a:rPr dirty="0" sz="2850" spc="6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95">
                <a:solidFill>
                  <a:srgbClr val="404037"/>
                </a:solidFill>
                <a:latin typeface="Microsoft Sans Serif"/>
                <a:cs typeface="Microsoft Sans Serif"/>
              </a:rPr>
              <a:t>and</a:t>
            </a:r>
            <a:r>
              <a:rPr dirty="0" sz="2850" spc="10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55">
                <a:solidFill>
                  <a:srgbClr val="404037"/>
                </a:solidFill>
                <a:latin typeface="Microsoft Sans Serif"/>
                <a:cs typeface="Microsoft Sans Serif"/>
              </a:rPr>
              <a:t>effective </a:t>
            </a:r>
            <a:r>
              <a:rPr dirty="0" sz="2850" spc="6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30">
                <a:solidFill>
                  <a:srgbClr val="404037"/>
                </a:solidFill>
                <a:latin typeface="Microsoft Sans Serif"/>
                <a:cs typeface="Microsoft Sans Serif"/>
              </a:rPr>
              <a:t>Practicing</a:t>
            </a:r>
            <a:r>
              <a:rPr dirty="0" sz="2850" spc="-2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70">
                <a:solidFill>
                  <a:srgbClr val="404037"/>
                </a:solidFill>
                <a:latin typeface="Microsoft Sans Serif"/>
                <a:cs typeface="Microsoft Sans Serif"/>
              </a:rPr>
              <a:t>&amp;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75">
                <a:solidFill>
                  <a:srgbClr val="404037"/>
                </a:solidFill>
                <a:latin typeface="Microsoft Sans Serif"/>
                <a:cs typeface="Microsoft Sans Serif"/>
              </a:rPr>
              <a:t>learning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45">
                <a:solidFill>
                  <a:srgbClr val="404037"/>
                </a:solidFill>
                <a:latin typeface="Microsoft Sans Serif"/>
                <a:cs typeface="Microsoft Sans Serif"/>
              </a:rPr>
              <a:t>Place</a:t>
            </a:r>
            <a:r>
              <a:rPr dirty="0" sz="2850" spc="-2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00">
                <a:solidFill>
                  <a:srgbClr val="404037"/>
                </a:solidFill>
                <a:latin typeface="Microsoft Sans Serif"/>
                <a:cs typeface="Microsoft Sans Serif"/>
              </a:rPr>
              <a:t>currently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65">
                <a:solidFill>
                  <a:srgbClr val="404037"/>
                </a:solidFill>
                <a:latin typeface="Microsoft Sans Serif"/>
                <a:cs typeface="Microsoft Sans Serif"/>
              </a:rPr>
              <a:t>for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35">
                <a:solidFill>
                  <a:srgbClr val="404037"/>
                </a:solidFill>
                <a:latin typeface="Microsoft Sans Serif"/>
                <a:cs typeface="Microsoft Sans Serif"/>
              </a:rPr>
              <a:t>classes</a:t>
            </a:r>
            <a:r>
              <a:rPr dirty="0" sz="2850" spc="-2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35">
                <a:solidFill>
                  <a:srgbClr val="404037"/>
                </a:solidFill>
                <a:latin typeface="Microsoft Sans Serif"/>
                <a:cs typeface="Microsoft Sans Serif"/>
              </a:rPr>
              <a:t>1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35">
                <a:solidFill>
                  <a:srgbClr val="404037"/>
                </a:solidFill>
                <a:latin typeface="Microsoft Sans Serif"/>
                <a:cs typeface="Microsoft Sans Serif"/>
              </a:rPr>
              <a:t>-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35">
                <a:solidFill>
                  <a:srgbClr val="404037"/>
                </a:solidFill>
                <a:latin typeface="Microsoft Sans Serif"/>
                <a:cs typeface="Microsoft Sans Serif"/>
              </a:rPr>
              <a:t>7,</a:t>
            </a:r>
            <a:endParaRPr sz="2850">
              <a:latin typeface="Microsoft Sans Serif"/>
              <a:cs typeface="Microsoft Sans Serif"/>
            </a:endParaRPr>
          </a:p>
          <a:p>
            <a:pPr algn="just" marL="12700">
              <a:lnSpc>
                <a:spcPct val="100000"/>
              </a:lnSpc>
              <a:spcBef>
                <a:spcPts val="555"/>
              </a:spcBef>
            </a:pPr>
            <a:r>
              <a:rPr dirty="0" sz="2850" spc="100">
                <a:solidFill>
                  <a:srgbClr val="404037"/>
                </a:solidFill>
                <a:latin typeface="Microsoft Sans Serif"/>
                <a:cs typeface="Microsoft Sans Serif"/>
              </a:rPr>
              <a:t>It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85">
                <a:solidFill>
                  <a:srgbClr val="404037"/>
                </a:solidFill>
                <a:latin typeface="Microsoft Sans Serif"/>
                <a:cs typeface="Microsoft Sans Serif"/>
              </a:rPr>
              <a:t>will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35">
                <a:solidFill>
                  <a:srgbClr val="404037"/>
                </a:solidFill>
                <a:latin typeface="Microsoft Sans Serif"/>
                <a:cs typeface="Microsoft Sans Serif"/>
              </a:rPr>
              <a:t>have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75">
                <a:solidFill>
                  <a:srgbClr val="404037"/>
                </a:solidFill>
                <a:latin typeface="Microsoft Sans Serif"/>
                <a:cs typeface="Microsoft Sans Serif"/>
              </a:rPr>
              <a:t>learning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40">
                <a:solidFill>
                  <a:srgbClr val="404037"/>
                </a:solidFill>
                <a:latin typeface="Microsoft Sans Serif"/>
                <a:cs typeface="Microsoft Sans Serif"/>
              </a:rPr>
              <a:t>with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55">
                <a:solidFill>
                  <a:srgbClr val="404037"/>
                </a:solidFill>
                <a:latin typeface="Microsoft Sans Serif"/>
                <a:cs typeface="Microsoft Sans Serif"/>
              </a:rPr>
              <a:t>fun</a:t>
            </a:r>
            <a:r>
              <a:rPr dirty="0" sz="2850" spc="-15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-40">
                <a:solidFill>
                  <a:srgbClr val="404037"/>
                </a:solidFill>
                <a:latin typeface="Microsoft Sans Serif"/>
                <a:cs typeface="Microsoft Sans Serif"/>
              </a:rPr>
              <a:t>as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65">
                <a:solidFill>
                  <a:srgbClr val="404037"/>
                </a:solidFill>
                <a:latin typeface="Microsoft Sans Serif"/>
                <a:cs typeface="Microsoft Sans Serif"/>
              </a:rPr>
              <a:t>it's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20">
                <a:solidFill>
                  <a:srgbClr val="404037"/>
                </a:solidFill>
                <a:latin typeface="Microsoft Sans Serif"/>
                <a:cs typeface="Microsoft Sans Serif"/>
              </a:rPr>
              <a:t>the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114">
                <a:solidFill>
                  <a:srgbClr val="404037"/>
                </a:solidFill>
                <a:latin typeface="Microsoft Sans Serif"/>
                <a:cs typeface="Microsoft Sans Serif"/>
              </a:rPr>
              <a:t>main</a:t>
            </a:r>
            <a:r>
              <a:rPr dirty="0" sz="2850" spc="-20">
                <a:solidFill>
                  <a:srgbClr val="404037"/>
                </a:solidFill>
                <a:latin typeface="Microsoft Sans Serif"/>
                <a:cs typeface="Microsoft Sans Serif"/>
              </a:rPr>
              <a:t> </a:t>
            </a:r>
            <a:r>
              <a:rPr dirty="0" sz="2850" spc="40">
                <a:solidFill>
                  <a:srgbClr val="404037"/>
                </a:solidFill>
                <a:latin typeface="Microsoft Sans Serif"/>
                <a:cs typeface="Microsoft Sans Serif"/>
              </a:rPr>
              <a:t>focus.</a:t>
            </a:r>
            <a:endParaRPr sz="2850">
              <a:latin typeface="Microsoft Sans Serif"/>
              <a:cs typeface="Microsoft Sans Serif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703770" y="528831"/>
            <a:ext cx="15649575" cy="1492250"/>
          </a:xfrm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baseline="-2314" sz="14400" spc="-67">
                <a:solidFill>
                  <a:srgbClr val="000000"/>
                </a:solidFill>
              </a:rPr>
              <a:t>About</a:t>
            </a:r>
            <a:r>
              <a:rPr dirty="0" baseline="-2314" sz="14400" spc="719">
                <a:solidFill>
                  <a:srgbClr val="000000"/>
                </a:solidFill>
              </a:rPr>
              <a:t> </a:t>
            </a:r>
            <a:r>
              <a:rPr dirty="0" sz="8450" spc="5">
                <a:solidFill>
                  <a:srgbClr val="FFD033"/>
                </a:solidFill>
              </a:rPr>
              <a:t>Q.W.A.C.K.</a:t>
            </a:r>
            <a:r>
              <a:rPr dirty="0" sz="8450" spc="-295">
                <a:solidFill>
                  <a:srgbClr val="FFD033"/>
                </a:solidFill>
              </a:rPr>
              <a:t> </a:t>
            </a:r>
            <a:r>
              <a:rPr dirty="0" sz="8450" spc="110">
                <a:solidFill>
                  <a:srgbClr val="FFD033"/>
                </a:solidFill>
              </a:rPr>
              <a:t>Education</a:t>
            </a:r>
            <a:endParaRPr sz="8450"/>
          </a:p>
        </p:txBody>
      </p:sp>
      <p:sp>
        <p:nvSpPr>
          <p:cNvPr id="15" name="object 15"/>
          <p:cNvSpPr txBox="1"/>
          <p:nvPr/>
        </p:nvSpPr>
        <p:spPr>
          <a:xfrm>
            <a:off x="202864" y="9703047"/>
            <a:ext cx="4117340" cy="37401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2250" spc="-70" b="1">
                <a:solidFill>
                  <a:srgbClr val="404037"/>
                </a:solidFill>
                <a:latin typeface="Tahoma"/>
                <a:cs typeface="Tahoma"/>
              </a:rPr>
              <a:t>©</a:t>
            </a:r>
            <a:r>
              <a:rPr dirty="0" sz="2250" spc="204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25" b="1">
                <a:solidFill>
                  <a:srgbClr val="404037"/>
                </a:solidFill>
                <a:latin typeface="Tahoma"/>
                <a:cs typeface="Tahoma"/>
              </a:rPr>
              <a:t>qwack</a:t>
            </a:r>
            <a:r>
              <a:rPr dirty="0" sz="2250" spc="204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05" b="1">
                <a:solidFill>
                  <a:srgbClr val="404037"/>
                </a:solidFill>
                <a:latin typeface="Tahoma"/>
                <a:cs typeface="Tahoma"/>
              </a:rPr>
              <a:t>education-</a:t>
            </a:r>
            <a:r>
              <a:rPr dirty="0" sz="2250" spc="204" b="1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250" spc="150" b="1">
                <a:solidFill>
                  <a:srgbClr val="404037"/>
                </a:solidFill>
                <a:latin typeface="Tahoma"/>
                <a:cs typeface="Tahoma"/>
              </a:rPr>
              <a:t>2022</a:t>
            </a:r>
            <a:endParaRPr sz="225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201770" y="5502729"/>
            <a:ext cx="1928495" cy="5568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3450" spc="225" b="1">
                <a:solidFill>
                  <a:srgbClr val="464545"/>
                </a:solidFill>
                <a:latin typeface="Tahoma"/>
                <a:cs typeface="Tahoma"/>
              </a:rPr>
              <a:t>Quizzes</a:t>
            </a:r>
            <a:endParaRPr sz="34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3961364" y="6512204"/>
            <a:ext cx="2961640" cy="5568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3450" spc="165" b="1">
                <a:solidFill>
                  <a:srgbClr val="464545"/>
                </a:solidFill>
                <a:latin typeface="Tahoma"/>
                <a:cs typeface="Tahoma"/>
              </a:rPr>
              <a:t>Competition</a:t>
            </a:r>
            <a:endParaRPr sz="345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1262739" y="8701862"/>
            <a:ext cx="2729230" cy="5568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3450" spc="190" b="1">
                <a:solidFill>
                  <a:srgbClr val="464545"/>
                </a:solidFill>
                <a:latin typeface="Tahoma"/>
                <a:cs typeface="Tahoma"/>
              </a:rPr>
              <a:t>Vocabulary</a:t>
            </a:r>
            <a:endParaRPr sz="345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4779826" y="9509418"/>
            <a:ext cx="2670175" cy="5568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3450" spc="220" b="1">
                <a:solidFill>
                  <a:srgbClr val="464545"/>
                </a:solidFill>
                <a:latin typeface="Tahoma"/>
                <a:cs typeface="Tahoma"/>
              </a:rPr>
              <a:t>Worksheet</a:t>
            </a:r>
            <a:endParaRPr sz="34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04782" y="992381"/>
            <a:ext cx="5897880" cy="112204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pc="110">
                <a:solidFill>
                  <a:srgbClr val="FFD033"/>
                </a:solidFill>
              </a:rPr>
              <a:t>The</a:t>
            </a:r>
            <a:r>
              <a:rPr dirty="0" spc="-315">
                <a:solidFill>
                  <a:srgbClr val="FFD033"/>
                </a:solidFill>
              </a:rPr>
              <a:t> </a:t>
            </a:r>
            <a:r>
              <a:rPr dirty="0" spc="75">
                <a:solidFill>
                  <a:srgbClr val="FFD033"/>
                </a:solidFill>
              </a:rPr>
              <a:t>Problem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141392" y="2155935"/>
            <a:ext cx="2024380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215">
                <a:solidFill>
                  <a:srgbClr val="464545"/>
                </a:solidFill>
                <a:latin typeface="Lucida Sans Unicode"/>
                <a:cs typeface="Lucida Sans Unicode"/>
              </a:rPr>
              <a:t>W</a:t>
            </a:r>
            <a:r>
              <a:rPr dirty="0" sz="2000" spc="20">
                <a:solidFill>
                  <a:srgbClr val="464545"/>
                </a:solidFill>
                <a:latin typeface="Lucida Sans Unicode"/>
                <a:cs typeface="Lucida Sans Unicode"/>
              </a:rPr>
              <a:t>e</a:t>
            </a:r>
            <a:r>
              <a:rPr dirty="0" sz="2000" spc="-105">
                <a:solidFill>
                  <a:srgbClr val="464545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>
                <a:solidFill>
                  <a:srgbClr val="464545"/>
                </a:solidFill>
                <a:latin typeface="Lucida Sans Unicode"/>
                <a:cs typeface="Lucida Sans Unicode"/>
              </a:rPr>
              <a:t>p</a:t>
            </a:r>
            <a:r>
              <a:rPr dirty="0" sz="2000" spc="-140">
                <a:solidFill>
                  <a:srgbClr val="464545"/>
                </a:solidFill>
                <a:latin typeface="Lucida Sans Unicode"/>
                <a:cs typeface="Lucida Sans Unicode"/>
              </a:rPr>
              <a:t>l</a:t>
            </a:r>
            <a:r>
              <a:rPr dirty="0" sz="2000" spc="-30">
                <a:solidFill>
                  <a:srgbClr val="464545"/>
                </a:solidFill>
                <a:latin typeface="Lucida Sans Unicode"/>
                <a:cs typeface="Lucida Sans Unicode"/>
              </a:rPr>
              <a:t>a</a:t>
            </a:r>
            <a:r>
              <a:rPr dirty="0" sz="2000" spc="-100">
                <a:solidFill>
                  <a:srgbClr val="464545"/>
                </a:solidFill>
                <a:latin typeface="Lucida Sans Unicode"/>
                <a:cs typeface="Lucida Sans Unicode"/>
              </a:rPr>
              <a:t>n</a:t>
            </a:r>
            <a:r>
              <a:rPr dirty="0" sz="2000" spc="-105">
                <a:solidFill>
                  <a:srgbClr val="464545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20">
                <a:solidFill>
                  <a:srgbClr val="464545"/>
                </a:solidFill>
                <a:latin typeface="Lucida Sans Unicode"/>
                <a:cs typeface="Lucida Sans Unicode"/>
              </a:rPr>
              <a:t>t</a:t>
            </a:r>
            <a:r>
              <a:rPr dirty="0" sz="2000" spc="-45">
                <a:solidFill>
                  <a:srgbClr val="464545"/>
                </a:solidFill>
                <a:latin typeface="Lucida Sans Unicode"/>
                <a:cs typeface="Lucida Sans Unicode"/>
              </a:rPr>
              <a:t>o</a:t>
            </a:r>
            <a:r>
              <a:rPr dirty="0" sz="2000" spc="-105">
                <a:solidFill>
                  <a:srgbClr val="464545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25">
                <a:solidFill>
                  <a:srgbClr val="464545"/>
                </a:solidFill>
                <a:latin typeface="Lucida Sans Unicode"/>
                <a:cs typeface="Lucida Sans Unicode"/>
              </a:rPr>
              <a:t>s</a:t>
            </a:r>
            <a:r>
              <a:rPr dirty="0" sz="2000" spc="-50">
                <a:solidFill>
                  <a:srgbClr val="464545"/>
                </a:solidFill>
                <a:latin typeface="Lucida Sans Unicode"/>
                <a:cs typeface="Lucida Sans Unicode"/>
              </a:rPr>
              <a:t>o</a:t>
            </a:r>
            <a:r>
              <a:rPr dirty="0" sz="2000" spc="-140">
                <a:solidFill>
                  <a:srgbClr val="464545"/>
                </a:solidFill>
                <a:latin typeface="Lucida Sans Unicode"/>
                <a:cs typeface="Lucida Sans Unicode"/>
              </a:rPr>
              <a:t>l</a:t>
            </a:r>
            <a:r>
              <a:rPr dirty="0" sz="2000">
                <a:solidFill>
                  <a:srgbClr val="464545"/>
                </a:solidFill>
                <a:latin typeface="Lucida Sans Unicode"/>
                <a:cs typeface="Lucida Sans Unicode"/>
              </a:rPr>
              <a:t>v</a:t>
            </a:r>
            <a:r>
              <a:rPr dirty="0" sz="2000" spc="15">
                <a:solidFill>
                  <a:srgbClr val="464545"/>
                </a:solidFill>
                <a:latin typeface="Lucida Sans Unicode"/>
                <a:cs typeface="Lucida Sans Unicode"/>
              </a:rPr>
              <a:t>e</a:t>
            </a:r>
            <a:r>
              <a:rPr dirty="0" sz="2000" spc="-245">
                <a:solidFill>
                  <a:srgbClr val="464545"/>
                </a:solidFill>
                <a:latin typeface="Lucida Sans Unicode"/>
                <a:cs typeface="Lucida Sans Unicode"/>
              </a:rPr>
              <a:t>.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85391" y="2780534"/>
            <a:ext cx="700405" cy="906144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750" spc="-420" b="1">
                <a:solidFill>
                  <a:srgbClr val="FFC100"/>
                </a:solidFill>
                <a:latin typeface="Tahoma"/>
                <a:cs typeface="Tahoma"/>
              </a:rPr>
              <a:t>-</a:t>
            </a:r>
            <a:r>
              <a:rPr dirty="0" sz="5750" spc="-1465" b="1">
                <a:solidFill>
                  <a:srgbClr val="FFC100"/>
                </a:solidFill>
                <a:latin typeface="Tahoma"/>
                <a:cs typeface="Tahoma"/>
              </a:rPr>
              <a:t>&gt;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610247" y="2865374"/>
            <a:ext cx="5114925" cy="40513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2450" spc="25" b="1">
                <a:solidFill>
                  <a:srgbClr val="FFC100"/>
                </a:solidFill>
                <a:latin typeface="Arial"/>
                <a:cs typeface="Arial"/>
              </a:rPr>
              <a:t>Lack</a:t>
            </a:r>
            <a:r>
              <a:rPr dirty="0" sz="2450" spc="-95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40" b="1">
                <a:solidFill>
                  <a:srgbClr val="FFC100"/>
                </a:solidFill>
                <a:latin typeface="Arial"/>
                <a:cs typeface="Arial"/>
              </a:rPr>
              <a:t>of</a:t>
            </a:r>
            <a:r>
              <a:rPr dirty="0" sz="2450" spc="-90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55" b="1">
                <a:solidFill>
                  <a:srgbClr val="FFC100"/>
                </a:solidFill>
                <a:latin typeface="Arial"/>
                <a:cs typeface="Arial"/>
              </a:rPr>
              <a:t>grammar</a:t>
            </a:r>
            <a:r>
              <a:rPr dirty="0" sz="2450" spc="-95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-30" b="1">
                <a:solidFill>
                  <a:srgbClr val="FFC100"/>
                </a:solidFill>
                <a:latin typeface="Arial"/>
                <a:cs typeface="Arial"/>
              </a:rPr>
              <a:t>skills</a:t>
            </a:r>
            <a:r>
              <a:rPr dirty="0" sz="2450" spc="-90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-5" b="1">
                <a:solidFill>
                  <a:srgbClr val="FFC100"/>
                </a:solidFill>
                <a:latin typeface="Arial"/>
                <a:cs typeface="Arial"/>
              </a:rPr>
              <a:t>in</a:t>
            </a:r>
            <a:r>
              <a:rPr dirty="0" sz="2450" spc="-90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40" b="1">
                <a:solidFill>
                  <a:srgbClr val="FFC100"/>
                </a:solidFill>
                <a:latin typeface="Arial"/>
                <a:cs typeface="Arial"/>
              </a:rPr>
              <a:t>children</a:t>
            </a:r>
            <a:endParaRPr sz="24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85391" y="6745062"/>
            <a:ext cx="700405" cy="906144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750" spc="-420" b="1">
                <a:solidFill>
                  <a:srgbClr val="FFC100"/>
                </a:solidFill>
                <a:latin typeface="Tahoma"/>
                <a:cs typeface="Tahoma"/>
              </a:rPr>
              <a:t>-</a:t>
            </a:r>
            <a:r>
              <a:rPr dirty="0" sz="5750" spc="-1465" b="1">
                <a:solidFill>
                  <a:srgbClr val="FFC100"/>
                </a:solidFill>
                <a:latin typeface="Tahoma"/>
                <a:cs typeface="Tahoma"/>
              </a:rPr>
              <a:t>&gt;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610247" y="6829900"/>
            <a:ext cx="4822825" cy="40513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2450" spc="70" b="1">
                <a:solidFill>
                  <a:srgbClr val="FFC100"/>
                </a:solidFill>
                <a:latin typeface="Arial"/>
                <a:cs typeface="Arial"/>
              </a:rPr>
              <a:t>Grammar</a:t>
            </a:r>
            <a:r>
              <a:rPr dirty="0" sz="2450" spc="-100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40" b="1">
                <a:solidFill>
                  <a:srgbClr val="FFC100"/>
                </a:solidFill>
                <a:latin typeface="Arial"/>
                <a:cs typeface="Arial"/>
              </a:rPr>
              <a:t>feels</a:t>
            </a:r>
            <a:r>
              <a:rPr dirty="0" sz="2450" spc="-100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10" b="1">
                <a:solidFill>
                  <a:srgbClr val="FFC100"/>
                </a:solidFill>
                <a:latin typeface="Arial"/>
                <a:cs typeface="Arial"/>
              </a:rPr>
              <a:t>boring</a:t>
            </a:r>
            <a:r>
              <a:rPr dirty="0" sz="2450" spc="-95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65" b="1">
                <a:solidFill>
                  <a:srgbClr val="FFC100"/>
                </a:solidFill>
                <a:latin typeface="Arial"/>
                <a:cs typeface="Arial"/>
              </a:rPr>
              <a:t>and</a:t>
            </a:r>
            <a:r>
              <a:rPr dirty="0" sz="2450" spc="-100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25" b="1">
                <a:solidFill>
                  <a:srgbClr val="FFC100"/>
                </a:solidFill>
                <a:latin typeface="Arial"/>
                <a:cs typeface="Arial"/>
              </a:rPr>
              <a:t>plain</a:t>
            </a:r>
            <a:endParaRPr sz="24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997461" y="2872450"/>
            <a:ext cx="700405" cy="906144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750" spc="-420" b="1">
                <a:solidFill>
                  <a:srgbClr val="FFC100"/>
                </a:solidFill>
                <a:latin typeface="Tahoma"/>
                <a:cs typeface="Tahoma"/>
              </a:rPr>
              <a:t>-</a:t>
            </a:r>
            <a:r>
              <a:rPr dirty="0" sz="5750" spc="-1465" b="1">
                <a:solidFill>
                  <a:srgbClr val="FFC100"/>
                </a:solidFill>
                <a:latin typeface="Tahoma"/>
                <a:cs typeface="Tahoma"/>
              </a:rPr>
              <a:t>&gt;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22317" y="2957291"/>
            <a:ext cx="4939665" cy="40513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2450" spc="50" b="1">
                <a:solidFill>
                  <a:srgbClr val="FFC100"/>
                </a:solidFill>
                <a:latin typeface="Arial"/>
                <a:cs typeface="Arial"/>
              </a:rPr>
              <a:t>Differences</a:t>
            </a:r>
            <a:r>
              <a:rPr dirty="0" sz="2450" spc="-105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-5" b="1">
                <a:solidFill>
                  <a:srgbClr val="FFC100"/>
                </a:solidFill>
                <a:latin typeface="Arial"/>
                <a:cs typeface="Arial"/>
              </a:rPr>
              <a:t>in</a:t>
            </a:r>
            <a:r>
              <a:rPr dirty="0" sz="2450" spc="-100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75" b="1">
                <a:solidFill>
                  <a:srgbClr val="FFC100"/>
                </a:solidFill>
                <a:latin typeface="Arial"/>
                <a:cs typeface="Arial"/>
              </a:rPr>
              <a:t>education</a:t>
            </a:r>
            <a:r>
              <a:rPr dirty="0" sz="2450" spc="-100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45" b="1">
                <a:solidFill>
                  <a:srgbClr val="FFC100"/>
                </a:solidFill>
                <a:latin typeface="Arial"/>
                <a:cs typeface="Arial"/>
              </a:rPr>
              <a:t>boards</a:t>
            </a:r>
            <a:endParaRPr sz="24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997461" y="6836978"/>
            <a:ext cx="700405" cy="906144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750" spc="-420" b="1">
                <a:solidFill>
                  <a:srgbClr val="FFC100"/>
                </a:solidFill>
                <a:latin typeface="Tahoma"/>
                <a:cs typeface="Tahoma"/>
              </a:rPr>
              <a:t>-</a:t>
            </a:r>
            <a:r>
              <a:rPr dirty="0" sz="5750" spc="-1465" b="1">
                <a:solidFill>
                  <a:srgbClr val="FFC100"/>
                </a:solidFill>
                <a:latin typeface="Tahoma"/>
                <a:cs typeface="Tahoma"/>
              </a:rPr>
              <a:t>&gt;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22317" y="6921819"/>
            <a:ext cx="4438015" cy="40513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2450" spc="70" b="1">
                <a:solidFill>
                  <a:srgbClr val="FFC100"/>
                </a:solidFill>
                <a:latin typeface="Arial"/>
                <a:cs typeface="Arial"/>
              </a:rPr>
              <a:t>Grammar</a:t>
            </a:r>
            <a:r>
              <a:rPr dirty="0" sz="2450" spc="-110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-40" b="1">
                <a:solidFill>
                  <a:srgbClr val="FFC100"/>
                </a:solidFill>
                <a:latin typeface="Arial"/>
                <a:cs typeface="Arial"/>
              </a:rPr>
              <a:t>is</a:t>
            </a:r>
            <a:r>
              <a:rPr dirty="0" sz="2450" spc="-105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70" b="1">
                <a:solidFill>
                  <a:srgbClr val="FFC100"/>
                </a:solidFill>
                <a:latin typeface="Arial"/>
                <a:cs typeface="Arial"/>
              </a:rPr>
              <a:t>a</a:t>
            </a:r>
            <a:r>
              <a:rPr dirty="0" sz="2450" spc="-105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80" b="1">
                <a:solidFill>
                  <a:srgbClr val="FFC100"/>
                </a:solidFill>
                <a:latin typeface="Arial"/>
                <a:cs typeface="Arial"/>
              </a:rPr>
              <a:t>neglected</a:t>
            </a:r>
            <a:r>
              <a:rPr dirty="0" sz="2450" spc="-105" b="1">
                <a:solidFill>
                  <a:srgbClr val="FFC100"/>
                </a:solidFill>
                <a:latin typeface="Arial"/>
                <a:cs typeface="Arial"/>
              </a:rPr>
              <a:t> </a:t>
            </a:r>
            <a:r>
              <a:rPr dirty="0" sz="2450" spc="70" b="1">
                <a:solidFill>
                  <a:srgbClr val="FFC100"/>
                </a:solidFill>
                <a:latin typeface="Arial"/>
                <a:cs typeface="Arial"/>
              </a:rPr>
              <a:t>area</a:t>
            </a:r>
            <a:endParaRPr sz="24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10247" y="3699756"/>
            <a:ext cx="5640070" cy="113982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6100"/>
              </a:lnSpc>
              <a:spcBef>
                <a:spcPts val="90"/>
              </a:spcBef>
            </a:pPr>
            <a:r>
              <a:rPr dirty="0" sz="2100" spc="5">
                <a:solidFill>
                  <a:srgbClr val="404037"/>
                </a:solidFill>
                <a:latin typeface="Lucida Sans Unicode"/>
                <a:cs typeface="Lucida Sans Unicode"/>
              </a:rPr>
              <a:t>Even</a:t>
            </a:r>
            <a:r>
              <a:rPr dirty="0" sz="2100" spc="1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70">
                <a:solidFill>
                  <a:srgbClr val="404037"/>
                </a:solidFill>
                <a:latin typeface="Lucida Sans Unicode"/>
                <a:cs typeface="Lucida Sans Unicode"/>
              </a:rPr>
              <a:t>though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15">
                <a:solidFill>
                  <a:srgbClr val="404037"/>
                </a:solidFill>
                <a:latin typeface="Lucida Sans Unicode"/>
                <a:cs typeface="Lucida Sans Unicode"/>
              </a:rPr>
              <a:t>most</a:t>
            </a:r>
            <a:r>
              <a:rPr dirty="0" sz="2100" spc="-1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0">
                <a:solidFill>
                  <a:srgbClr val="404037"/>
                </a:solidFill>
                <a:latin typeface="Lucida Sans Unicode"/>
                <a:cs typeface="Lucida Sans Unicode"/>
              </a:rPr>
              <a:t>of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the</a:t>
            </a:r>
            <a:r>
              <a:rPr dirty="0" sz="2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10">
                <a:solidFill>
                  <a:srgbClr val="404037"/>
                </a:solidFill>
                <a:latin typeface="Lucida Sans Unicode"/>
                <a:cs typeface="Lucida Sans Unicode"/>
              </a:rPr>
              <a:t>students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are </a:t>
            </a:r>
            <a:r>
              <a:rPr dirty="0" sz="2100" spc="-1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40">
                <a:solidFill>
                  <a:srgbClr val="404037"/>
                </a:solidFill>
                <a:latin typeface="Lucida Sans Unicode"/>
                <a:cs typeface="Lucida Sans Unicode"/>
              </a:rPr>
              <a:t>studying </a:t>
            </a:r>
            <a:r>
              <a:rPr dirty="0" sz="2100" spc="-95">
                <a:solidFill>
                  <a:srgbClr val="404037"/>
                </a:solidFill>
                <a:latin typeface="Lucida Sans Unicode"/>
                <a:cs typeface="Lucida Sans Unicode"/>
              </a:rPr>
              <a:t>in </a:t>
            </a:r>
            <a:r>
              <a:rPr dirty="0" sz="2100" spc="-50">
                <a:solidFill>
                  <a:srgbClr val="404037"/>
                </a:solidFill>
                <a:latin typeface="Lucida Sans Unicode"/>
                <a:cs typeface="Lucida Sans Unicode"/>
              </a:rPr>
              <a:t>an </a:t>
            </a:r>
            <a:r>
              <a:rPr dirty="0" sz="2100" spc="-75">
                <a:solidFill>
                  <a:srgbClr val="404037"/>
                </a:solidFill>
                <a:latin typeface="Lucida Sans Unicode"/>
                <a:cs typeface="Lucida Sans Unicode"/>
              </a:rPr>
              <a:t>English 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medium 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school, </a:t>
            </a:r>
            <a:r>
              <a:rPr dirty="0" sz="2100" spc="15">
                <a:solidFill>
                  <a:srgbClr val="404037"/>
                </a:solidFill>
                <a:latin typeface="Lucida Sans Unicode"/>
                <a:cs typeface="Lucida Sans Unicode"/>
              </a:rPr>
              <a:t>they </a:t>
            </a:r>
            <a:r>
              <a:rPr dirty="0" sz="2100" spc="2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are</a:t>
            </a:r>
            <a:r>
              <a:rPr dirty="0" sz="2100" spc="3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not</a:t>
            </a:r>
            <a:r>
              <a:rPr dirty="0" sz="2100" spc="3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confident</a:t>
            </a:r>
            <a:r>
              <a:rPr dirty="0" sz="2100" spc="3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about</a:t>
            </a:r>
            <a:r>
              <a:rPr dirty="0" sz="2100" spc="3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35">
                <a:solidFill>
                  <a:srgbClr val="404037"/>
                </a:solidFill>
                <a:latin typeface="Lucida Sans Unicode"/>
                <a:cs typeface="Lucida Sans Unicode"/>
              </a:rPr>
              <a:t>communicating</a:t>
            </a:r>
            <a:r>
              <a:rPr dirty="0" sz="2100" spc="33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or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10247" y="4814181"/>
            <a:ext cx="5638800" cy="113982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6100"/>
              </a:lnSpc>
              <a:spcBef>
                <a:spcPts val="90"/>
              </a:spcBef>
            </a:pPr>
            <a:r>
              <a:rPr dirty="0" sz="2100" spc="-95">
                <a:solidFill>
                  <a:srgbClr val="404037"/>
                </a:solidFill>
                <a:latin typeface="Lucida Sans Unicode"/>
                <a:cs typeface="Lucida Sans Unicode"/>
              </a:rPr>
              <a:t>giving</a:t>
            </a:r>
            <a:r>
              <a:rPr dirty="0" sz="2100" spc="-9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1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20">
                <a:solidFill>
                  <a:srgbClr val="404037"/>
                </a:solidFill>
                <a:latin typeface="Lucida Sans Unicode"/>
                <a:cs typeface="Lucida Sans Unicode"/>
              </a:rPr>
              <a:t>speech</a:t>
            </a:r>
            <a:r>
              <a:rPr dirty="0" sz="2100" spc="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95">
                <a:solidFill>
                  <a:srgbClr val="404037"/>
                </a:solidFill>
                <a:latin typeface="Lucida Sans Unicode"/>
                <a:cs typeface="Lucida Sans Unicode"/>
              </a:rPr>
              <a:t>in</a:t>
            </a:r>
            <a:r>
              <a:rPr dirty="0" sz="2100" spc="-9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95">
                <a:solidFill>
                  <a:srgbClr val="404037"/>
                </a:solidFill>
                <a:latin typeface="Lucida Sans Unicode"/>
                <a:cs typeface="Lucida Sans Unicode"/>
              </a:rPr>
              <a:t>English.</a:t>
            </a:r>
            <a:r>
              <a:rPr dirty="0" sz="2100" spc="-9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25">
                <a:solidFill>
                  <a:srgbClr val="404037"/>
                </a:solidFill>
                <a:latin typeface="Lucida Sans Unicode"/>
                <a:cs typeface="Lucida Sans Unicode"/>
              </a:rPr>
              <a:t>They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lack </a:t>
            </a:r>
            <a:r>
              <a:rPr dirty="0" sz="2100" spc="-4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35">
                <a:solidFill>
                  <a:srgbClr val="404037"/>
                </a:solidFill>
                <a:latin typeface="Lucida Sans Unicode"/>
                <a:cs typeface="Lucida Sans Unicode"/>
              </a:rPr>
              <a:t>Grammar </a:t>
            </a:r>
            <a:r>
              <a:rPr dirty="0" sz="2100" spc="-95">
                <a:solidFill>
                  <a:srgbClr val="404037"/>
                </a:solidFill>
                <a:latin typeface="Lucida Sans Unicode"/>
                <a:cs typeface="Lucida Sans Unicode"/>
              </a:rPr>
              <a:t>skills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and 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are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out </a:t>
            </a:r>
            <a:r>
              <a:rPr dirty="0" sz="2100" spc="-50">
                <a:solidFill>
                  <a:srgbClr val="404037"/>
                </a:solidFill>
                <a:latin typeface="Lucida Sans Unicode"/>
                <a:cs typeface="Lucida Sans Unicode"/>
              </a:rPr>
              <a:t>of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words 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while </a:t>
            </a:r>
            <a:r>
              <a:rPr dirty="0" sz="2100" spc="-5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0">
                <a:solidFill>
                  <a:srgbClr val="404037"/>
                </a:solidFill>
                <a:latin typeface="Lucida Sans Unicode"/>
                <a:cs typeface="Lucida Sans Unicode"/>
              </a:rPr>
              <a:t>communicating.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222317" y="3747458"/>
            <a:ext cx="5634355" cy="15113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6100"/>
              </a:lnSpc>
              <a:spcBef>
                <a:spcPts val="90"/>
              </a:spcBef>
            </a:pPr>
            <a:r>
              <a:rPr dirty="0" sz="2100" spc="5">
                <a:solidFill>
                  <a:srgbClr val="404037"/>
                </a:solidFill>
                <a:latin typeface="Lucida Sans Unicode"/>
                <a:cs typeface="Lucida Sans Unicode"/>
              </a:rPr>
              <a:t>Even </a:t>
            </a:r>
            <a:r>
              <a:rPr dirty="0" sz="2100" spc="-85">
                <a:solidFill>
                  <a:srgbClr val="404037"/>
                </a:solidFill>
                <a:latin typeface="Lucida Sans Unicode"/>
                <a:cs typeface="Lucida Sans Unicode"/>
              </a:rPr>
              <a:t>if </a:t>
            </a:r>
            <a:r>
              <a:rPr dirty="0" sz="2100" spc="-10">
                <a:solidFill>
                  <a:srgbClr val="404037"/>
                </a:solidFill>
                <a:latin typeface="Lucida Sans Unicode"/>
                <a:cs typeface="Lucida Sans Unicode"/>
              </a:rPr>
              <a:t>students 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want </a:t>
            </a:r>
            <a:r>
              <a:rPr dirty="0" sz="2100">
                <a:solidFill>
                  <a:srgbClr val="404037"/>
                </a:solidFill>
                <a:latin typeface="Lucida Sans Unicode"/>
                <a:cs typeface="Lucida Sans Unicode"/>
              </a:rPr>
              <a:t>to </a:t>
            </a:r>
            <a:r>
              <a:rPr dirty="0" sz="2100" spc="20">
                <a:solidFill>
                  <a:srgbClr val="404037"/>
                </a:solidFill>
                <a:latin typeface="Lucida Sans Unicode"/>
                <a:cs typeface="Lucida Sans Unicode"/>
              </a:rPr>
              <a:t>practice 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Grammar, 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the </a:t>
            </a:r>
            <a:r>
              <a:rPr dirty="0" sz="2100" spc="15">
                <a:solidFill>
                  <a:srgbClr val="404037"/>
                </a:solidFill>
                <a:latin typeface="Lucida Sans Unicode"/>
                <a:cs typeface="Lucida Sans Unicode"/>
              </a:rPr>
              <a:t>state </a:t>
            </a:r>
            <a:r>
              <a:rPr dirty="0" sz="2100" spc="-25">
                <a:solidFill>
                  <a:srgbClr val="404037"/>
                </a:solidFill>
                <a:latin typeface="Lucida Sans Unicode"/>
                <a:cs typeface="Lucida Sans Unicode"/>
              </a:rPr>
              <a:t>board schools 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are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not </a:t>
            </a:r>
            <a:r>
              <a:rPr dirty="0" sz="2100" spc="10">
                <a:solidFill>
                  <a:srgbClr val="404037"/>
                </a:solidFill>
                <a:latin typeface="Lucida Sans Unicode"/>
                <a:cs typeface="Lucida Sans Unicode"/>
              </a:rPr>
              <a:t>very 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well 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10">
                <a:solidFill>
                  <a:srgbClr val="404037"/>
                </a:solidFill>
                <a:latin typeface="Lucida Sans Unicode"/>
                <a:cs typeface="Lucida Sans Unicode"/>
              </a:rPr>
              <a:t>equipped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with</a:t>
            </a:r>
            <a:r>
              <a:rPr dirty="0" sz="2100" spc="-4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the</a:t>
            </a:r>
            <a:r>
              <a:rPr dirty="0" sz="2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material</a:t>
            </a:r>
            <a:r>
              <a:rPr dirty="0" sz="2100" spc="-4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for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35">
                <a:solidFill>
                  <a:srgbClr val="404037"/>
                </a:solidFill>
                <a:latin typeface="Lucida Sans Unicode"/>
                <a:cs typeface="Lucida Sans Unicode"/>
              </a:rPr>
              <a:t>Grammar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15">
                <a:solidFill>
                  <a:srgbClr val="404037"/>
                </a:solidFill>
                <a:latin typeface="Lucida Sans Unicode"/>
                <a:cs typeface="Lucida Sans Unicode"/>
              </a:rPr>
              <a:t>practice.</a:t>
            </a:r>
            <a:r>
              <a:rPr dirty="0" sz="2100" spc="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40">
                <a:solidFill>
                  <a:srgbClr val="404037"/>
                </a:solidFill>
                <a:latin typeface="Lucida Sans Unicode"/>
                <a:cs typeface="Lucida Sans Unicode"/>
              </a:rPr>
              <a:t>And</a:t>
            </a:r>
            <a:r>
              <a:rPr dirty="0" sz="2100" spc="15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40">
                <a:solidFill>
                  <a:srgbClr val="404037"/>
                </a:solidFill>
                <a:latin typeface="Lucida Sans Unicode"/>
                <a:cs typeface="Lucida Sans Unicode"/>
              </a:rPr>
              <a:t>when</a:t>
            </a:r>
            <a:r>
              <a:rPr dirty="0" sz="2100" spc="15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the</a:t>
            </a:r>
            <a:r>
              <a:rPr dirty="0" sz="2100" spc="12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25">
                <a:solidFill>
                  <a:srgbClr val="404037"/>
                </a:solidFill>
                <a:latin typeface="Lucida Sans Unicode"/>
                <a:cs typeface="Lucida Sans Unicode"/>
              </a:rPr>
              <a:t>schools</a:t>
            </a:r>
            <a:r>
              <a:rPr dirty="0" sz="2100" spc="14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35">
                <a:solidFill>
                  <a:srgbClr val="404037"/>
                </a:solidFill>
                <a:latin typeface="Lucida Sans Unicode"/>
                <a:cs typeface="Lucida Sans Unicode"/>
              </a:rPr>
              <a:t>refer</a:t>
            </a:r>
            <a:r>
              <a:rPr dirty="0" sz="2100" spc="15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>
                <a:solidFill>
                  <a:srgbClr val="404037"/>
                </a:solidFill>
                <a:latin typeface="Lucida Sans Unicode"/>
                <a:cs typeface="Lucida Sans Unicode"/>
              </a:rPr>
              <a:t>to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222317" y="5233358"/>
            <a:ext cx="5637530" cy="113982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6100"/>
              </a:lnSpc>
              <a:spcBef>
                <a:spcPts val="90"/>
              </a:spcBef>
            </a:pPr>
            <a:r>
              <a:rPr dirty="0" sz="2100" spc="-50">
                <a:solidFill>
                  <a:srgbClr val="404037"/>
                </a:solidFill>
                <a:latin typeface="Lucida Sans Unicode"/>
                <a:cs typeface="Lucida Sans Unicode"/>
              </a:rPr>
              <a:t>International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Publication</a:t>
            </a:r>
            <a:r>
              <a:rPr dirty="0" sz="2100" spc="-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for</a:t>
            </a:r>
            <a:r>
              <a:rPr dirty="0" sz="2100" spc="53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20">
                <a:solidFill>
                  <a:srgbClr val="404037"/>
                </a:solidFill>
                <a:latin typeface="Lucida Sans Unicode"/>
                <a:cs typeface="Lucida Sans Unicode"/>
              </a:rPr>
              <a:t>practice</a:t>
            </a:r>
            <a:r>
              <a:rPr dirty="0" sz="2100" spc="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for 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Grammar,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10">
                <a:solidFill>
                  <a:srgbClr val="404037"/>
                </a:solidFill>
                <a:latin typeface="Lucida Sans Unicode"/>
                <a:cs typeface="Lucida Sans Unicode"/>
              </a:rPr>
              <a:t>students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10">
                <a:solidFill>
                  <a:srgbClr val="404037"/>
                </a:solidFill>
                <a:latin typeface="Lucida Sans Unicode"/>
                <a:cs typeface="Lucida Sans Unicode"/>
              </a:rPr>
              <a:t>cannot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25">
                <a:solidFill>
                  <a:srgbClr val="404037"/>
                </a:solidFill>
                <a:latin typeface="Lucida Sans Unicode"/>
                <a:cs typeface="Lucida Sans Unicode"/>
              </a:rPr>
              <a:t>solve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15">
                <a:solidFill>
                  <a:srgbClr val="404037"/>
                </a:solidFill>
                <a:latin typeface="Lucida Sans Unicode"/>
                <a:cs typeface="Lucida Sans Unicode"/>
              </a:rPr>
              <a:t>because </a:t>
            </a:r>
            <a:r>
              <a:rPr dirty="0" sz="2100" spc="-65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15">
                <a:solidFill>
                  <a:srgbClr val="404037"/>
                </a:solidFill>
                <a:latin typeface="Lucida Sans Unicode"/>
                <a:cs typeface="Lucida Sans Unicode"/>
              </a:rPr>
              <a:t>they</a:t>
            </a:r>
            <a:r>
              <a:rPr dirty="0" sz="2100" spc="-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lack</a:t>
            </a:r>
            <a:r>
              <a:rPr dirty="0" sz="2100" spc="-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40">
                <a:solidFill>
                  <a:srgbClr val="404037"/>
                </a:solidFill>
                <a:latin typeface="Lucida Sans Unicode"/>
                <a:cs typeface="Lucida Sans Unicode"/>
              </a:rPr>
              <a:t>their</a:t>
            </a:r>
            <a:r>
              <a:rPr dirty="0" sz="2100" spc="-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5">
                <a:solidFill>
                  <a:srgbClr val="404037"/>
                </a:solidFill>
                <a:latin typeface="Lucida Sans Unicode"/>
                <a:cs typeface="Lucida Sans Unicode"/>
              </a:rPr>
              <a:t>basic</a:t>
            </a:r>
            <a:r>
              <a:rPr dirty="0" sz="2100" spc="-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5">
                <a:solidFill>
                  <a:srgbClr val="404037"/>
                </a:solidFill>
                <a:latin typeface="Lucida Sans Unicode"/>
                <a:cs typeface="Lucida Sans Unicode"/>
              </a:rPr>
              <a:t>knowledge</a:t>
            </a:r>
            <a:r>
              <a:rPr dirty="0" sz="2100" spc="-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95">
                <a:solidFill>
                  <a:srgbClr val="404037"/>
                </a:solidFill>
                <a:latin typeface="Lucida Sans Unicode"/>
                <a:cs typeface="Lucida Sans Unicode"/>
              </a:rPr>
              <a:t>in</a:t>
            </a:r>
            <a:r>
              <a:rPr dirty="0" sz="2100" spc="-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35">
                <a:solidFill>
                  <a:srgbClr val="404037"/>
                </a:solidFill>
                <a:latin typeface="Lucida Sans Unicode"/>
                <a:cs typeface="Lucida Sans Unicode"/>
              </a:rPr>
              <a:t>Grammar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10247" y="7664284"/>
            <a:ext cx="5638165" cy="113982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6100"/>
              </a:lnSpc>
              <a:spcBef>
                <a:spcPts val="90"/>
              </a:spcBef>
            </a:pPr>
            <a:r>
              <a:rPr dirty="0" sz="2100" spc="-50">
                <a:solidFill>
                  <a:srgbClr val="404037"/>
                </a:solidFill>
                <a:latin typeface="Lucida Sans Unicode"/>
                <a:cs typeface="Lucida Sans Unicode"/>
              </a:rPr>
              <a:t>There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5">
                <a:solidFill>
                  <a:srgbClr val="404037"/>
                </a:solidFill>
                <a:latin typeface="Lucida Sans Unicode"/>
                <a:cs typeface="Lucida Sans Unicode"/>
              </a:rPr>
              <a:t>is</a:t>
            </a:r>
            <a:r>
              <a:rPr dirty="0" sz="2100" spc="-5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no</a:t>
            </a:r>
            <a:r>
              <a:rPr dirty="0" sz="2100" spc="-5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integrated</a:t>
            </a:r>
            <a:r>
              <a:rPr dirty="0" sz="2100" spc="-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10">
                <a:solidFill>
                  <a:srgbClr val="404037"/>
                </a:solidFill>
                <a:latin typeface="Lucida Sans Unicode"/>
                <a:cs typeface="Lucida Sans Unicode"/>
              </a:rPr>
              <a:t>approach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for 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25">
                <a:solidFill>
                  <a:srgbClr val="404037"/>
                </a:solidFill>
                <a:latin typeface="Lucida Sans Unicode"/>
                <a:cs typeface="Lucida Sans Unicode"/>
              </a:rPr>
              <a:t>practicing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and </a:t>
            </a:r>
            <a:r>
              <a:rPr dirty="0" sz="2100" spc="-80">
                <a:solidFill>
                  <a:srgbClr val="404037"/>
                </a:solidFill>
                <a:latin typeface="Lucida Sans Unicode"/>
                <a:cs typeface="Lucida Sans Unicode"/>
              </a:rPr>
              <a:t>learning 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with </a:t>
            </a:r>
            <a:r>
              <a:rPr dirty="0" sz="2100" spc="-114">
                <a:solidFill>
                  <a:srgbClr val="404037"/>
                </a:solidFill>
                <a:latin typeface="Lucida Sans Unicode"/>
                <a:cs typeface="Lucida Sans Unicode"/>
              </a:rPr>
              <a:t>Fun, </a:t>
            </a:r>
            <a:r>
              <a:rPr dirty="0" sz="2100" spc="-35">
                <a:solidFill>
                  <a:srgbClr val="404037"/>
                </a:solidFill>
                <a:latin typeface="Lucida Sans Unicode"/>
                <a:cs typeface="Lucida Sans Unicode"/>
              </a:rPr>
              <a:t>particularly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105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100" spc="-85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100" spc="-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35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100" spc="-90">
                <a:solidFill>
                  <a:srgbClr val="404037"/>
                </a:solidFill>
                <a:latin typeface="Lucida Sans Unicode"/>
                <a:cs typeface="Lucida Sans Unicode"/>
              </a:rPr>
              <a:t>h</a:t>
            </a:r>
            <a:r>
              <a:rPr dirty="0" sz="2100" spc="40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100" spc="-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90">
                <a:solidFill>
                  <a:srgbClr val="404037"/>
                </a:solidFill>
                <a:latin typeface="Lucida Sans Unicode"/>
                <a:cs typeface="Lucida Sans Unicode"/>
              </a:rPr>
              <a:t>G</a:t>
            </a:r>
            <a:r>
              <a:rPr dirty="0" sz="2100" spc="-90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100" spc="-15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mm</a:t>
            </a:r>
            <a:r>
              <a:rPr dirty="0" sz="2100" spc="-15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100" spc="-85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100" spc="-10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70">
                <a:solidFill>
                  <a:srgbClr val="404037"/>
                </a:solidFill>
                <a:latin typeface="Lucida Sans Unicode"/>
                <a:cs typeface="Lucida Sans Unicode"/>
              </a:rPr>
              <a:t>f</a:t>
            </a:r>
            <a:r>
              <a:rPr dirty="0" sz="2100" spc="-105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100" spc="3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100" spc="-140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100" spc="10">
                <a:solidFill>
                  <a:srgbClr val="404037"/>
                </a:solidFill>
                <a:latin typeface="Lucida Sans Unicode"/>
                <a:cs typeface="Lucida Sans Unicode"/>
              </a:rPr>
              <a:t>d</a:t>
            </a:r>
            <a:r>
              <a:rPr dirty="0" sz="2100" spc="-250">
                <a:solidFill>
                  <a:srgbClr val="404037"/>
                </a:solidFill>
                <a:latin typeface="Lucida Sans Unicode"/>
                <a:cs typeface="Lucida Sans Unicode"/>
              </a:rPr>
              <a:t>.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222317" y="7711986"/>
            <a:ext cx="5636895" cy="113982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6100"/>
              </a:lnSpc>
              <a:spcBef>
                <a:spcPts val="90"/>
              </a:spcBef>
            </a:pPr>
            <a:r>
              <a:rPr dirty="0" sz="2100" spc="5">
                <a:solidFill>
                  <a:srgbClr val="404037"/>
                </a:solidFill>
                <a:latin typeface="Lucida Sans Unicode"/>
                <a:cs typeface="Lucida Sans Unicode"/>
              </a:rPr>
              <a:t>Students </a:t>
            </a:r>
            <a:r>
              <a:rPr dirty="0" sz="2100" spc="-20">
                <a:solidFill>
                  <a:srgbClr val="404037"/>
                </a:solidFill>
                <a:latin typeface="Lucida Sans Unicode"/>
                <a:cs typeface="Lucida Sans Unicode"/>
              </a:rPr>
              <a:t>always </a:t>
            </a:r>
            <a:r>
              <a:rPr dirty="0" sz="2100" spc="-25">
                <a:solidFill>
                  <a:srgbClr val="404037"/>
                </a:solidFill>
                <a:latin typeface="Lucida Sans Unicode"/>
                <a:cs typeface="Lucida Sans Unicode"/>
              </a:rPr>
              <a:t>take </a:t>
            </a:r>
            <a:r>
              <a:rPr dirty="0" sz="2100" spc="-65">
                <a:solidFill>
                  <a:srgbClr val="404037"/>
                </a:solidFill>
                <a:latin typeface="Lucida Sans Unicode"/>
                <a:cs typeface="Lucida Sans Unicode"/>
              </a:rPr>
              <a:t>gramar </a:t>
            </a:r>
            <a:r>
              <a:rPr dirty="0" sz="2100" spc="-70">
                <a:solidFill>
                  <a:srgbClr val="404037"/>
                </a:solidFill>
                <a:latin typeface="Lucida Sans Unicode"/>
                <a:cs typeface="Lucida Sans Unicode"/>
              </a:rPr>
              <a:t>lightly </a:t>
            </a:r>
            <a:r>
              <a:rPr dirty="0" sz="2100" spc="-35">
                <a:solidFill>
                  <a:srgbClr val="404037"/>
                </a:solidFill>
                <a:latin typeface="Lucida Sans Unicode"/>
                <a:cs typeface="Lucida Sans Unicode"/>
              </a:rPr>
              <a:t>which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">
                <a:solidFill>
                  <a:srgbClr val="404037"/>
                </a:solidFill>
                <a:latin typeface="Lucida Sans Unicode"/>
                <a:cs typeface="Lucida Sans Unicode"/>
              </a:rPr>
              <a:t>directly</a:t>
            </a:r>
            <a:r>
              <a:rPr dirty="0" sz="2100">
                <a:solidFill>
                  <a:srgbClr val="404037"/>
                </a:solidFill>
                <a:latin typeface="Lucida Sans Unicode"/>
                <a:cs typeface="Lucida Sans Unicode"/>
              </a:rPr>
              <a:t> impacts</a:t>
            </a:r>
            <a:r>
              <a:rPr dirty="0" sz="2100" spc="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50">
                <a:solidFill>
                  <a:srgbClr val="404037"/>
                </a:solidFill>
                <a:latin typeface="Lucida Sans Unicode"/>
                <a:cs typeface="Lucida Sans Unicode"/>
              </a:rPr>
              <a:t>overall</a:t>
            </a:r>
            <a:r>
              <a:rPr dirty="0" sz="2100" spc="-4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40">
                <a:solidFill>
                  <a:srgbClr val="404037"/>
                </a:solidFill>
                <a:latin typeface="Lucida Sans Unicode"/>
                <a:cs typeface="Lucida Sans Unicode"/>
              </a:rPr>
              <a:t>their</a:t>
            </a:r>
            <a:r>
              <a:rPr dirty="0" sz="2100" spc="-3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75">
                <a:solidFill>
                  <a:srgbClr val="404037"/>
                </a:solidFill>
                <a:latin typeface="Lucida Sans Unicode"/>
                <a:cs typeface="Lucida Sans Unicode"/>
              </a:rPr>
              <a:t>writing</a:t>
            </a:r>
            <a:r>
              <a:rPr dirty="0" sz="2100" spc="-7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30">
                <a:solidFill>
                  <a:srgbClr val="404037"/>
                </a:solidFill>
                <a:latin typeface="Lucida Sans Unicode"/>
                <a:cs typeface="Lucida Sans Unicode"/>
              </a:rPr>
              <a:t>and </a:t>
            </a:r>
            <a:r>
              <a:rPr dirty="0" sz="2100" spc="-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60">
                <a:solidFill>
                  <a:srgbClr val="404037"/>
                </a:solidFill>
                <a:latin typeface="Lucida Sans Unicode"/>
                <a:cs typeface="Lucida Sans Unicode"/>
              </a:rPr>
              <a:t>speaking</a:t>
            </a:r>
            <a:r>
              <a:rPr dirty="0" sz="2100" spc="-10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100" spc="-95">
                <a:solidFill>
                  <a:srgbClr val="404037"/>
                </a:solidFill>
                <a:latin typeface="Lucida Sans Unicode"/>
                <a:cs typeface="Lucida Sans Unicode"/>
              </a:rPr>
              <a:t>skills</a:t>
            </a:r>
            <a:endParaRPr sz="2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456180" cy="2512695"/>
          </a:xfrm>
          <a:custGeom>
            <a:avLst/>
            <a:gdLst/>
            <a:ahLst/>
            <a:cxnLst/>
            <a:rect l="l" t="t" r="r" b="b"/>
            <a:pathLst>
              <a:path w="2456180" h="2512695">
                <a:moveTo>
                  <a:pt x="2095489" y="1554407"/>
                </a:moveTo>
                <a:lnTo>
                  <a:pt x="2065516" y="1597886"/>
                </a:lnTo>
                <a:lnTo>
                  <a:pt x="2034307" y="1640619"/>
                </a:lnTo>
                <a:lnTo>
                  <a:pt x="2001948" y="1682570"/>
                </a:lnTo>
                <a:lnTo>
                  <a:pt x="1968523" y="1723704"/>
                </a:lnTo>
                <a:lnTo>
                  <a:pt x="1934117" y="1763985"/>
                </a:lnTo>
                <a:lnTo>
                  <a:pt x="1898814" y="1803380"/>
                </a:lnTo>
                <a:lnTo>
                  <a:pt x="1862698" y="1841853"/>
                </a:lnTo>
                <a:lnTo>
                  <a:pt x="1825855" y="1879368"/>
                </a:lnTo>
                <a:lnTo>
                  <a:pt x="1788369" y="1915891"/>
                </a:lnTo>
                <a:lnTo>
                  <a:pt x="1750323" y="1951387"/>
                </a:lnTo>
                <a:lnTo>
                  <a:pt x="1711804" y="1985820"/>
                </a:lnTo>
                <a:lnTo>
                  <a:pt x="1672895" y="2019156"/>
                </a:lnTo>
                <a:lnTo>
                  <a:pt x="1633681" y="2051359"/>
                </a:lnTo>
                <a:lnTo>
                  <a:pt x="1594247" y="2082394"/>
                </a:lnTo>
                <a:lnTo>
                  <a:pt x="1555672" y="2110711"/>
                </a:lnTo>
                <a:lnTo>
                  <a:pt x="1516559" y="2138092"/>
                </a:lnTo>
                <a:lnTo>
                  <a:pt x="1476925" y="2164535"/>
                </a:lnTo>
                <a:lnTo>
                  <a:pt x="1436788" y="2190037"/>
                </a:lnTo>
                <a:lnTo>
                  <a:pt x="1396166" y="2214594"/>
                </a:lnTo>
                <a:lnTo>
                  <a:pt x="1355077" y="2238204"/>
                </a:lnTo>
                <a:lnTo>
                  <a:pt x="1313533" y="2260865"/>
                </a:lnTo>
                <a:lnTo>
                  <a:pt x="1271570" y="2282567"/>
                </a:lnTo>
                <a:lnTo>
                  <a:pt x="1229188" y="2303315"/>
                </a:lnTo>
                <a:lnTo>
                  <a:pt x="1186411" y="2323103"/>
                </a:lnTo>
                <a:lnTo>
                  <a:pt x="1143256" y="2341927"/>
                </a:lnTo>
                <a:lnTo>
                  <a:pt x="1099741" y="2359785"/>
                </a:lnTo>
                <a:lnTo>
                  <a:pt x="1055885" y="2376673"/>
                </a:lnTo>
                <a:lnTo>
                  <a:pt x="1011706" y="2392589"/>
                </a:lnTo>
                <a:lnTo>
                  <a:pt x="967220" y="2407529"/>
                </a:lnTo>
                <a:lnTo>
                  <a:pt x="922447" y="2421490"/>
                </a:lnTo>
                <a:lnTo>
                  <a:pt x="877404" y="2434469"/>
                </a:lnTo>
                <a:lnTo>
                  <a:pt x="832109" y="2446463"/>
                </a:lnTo>
                <a:lnTo>
                  <a:pt x="786580" y="2457468"/>
                </a:lnTo>
                <a:lnTo>
                  <a:pt x="740835" y="2467483"/>
                </a:lnTo>
                <a:lnTo>
                  <a:pt x="694892" y="2476502"/>
                </a:lnTo>
                <a:lnTo>
                  <a:pt x="648768" y="2484524"/>
                </a:lnTo>
                <a:lnTo>
                  <a:pt x="602483" y="2491545"/>
                </a:lnTo>
                <a:lnTo>
                  <a:pt x="556052" y="2497563"/>
                </a:lnTo>
                <a:lnTo>
                  <a:pt x="509495" y="2502573"/>
                </a:lnTo>
                <a:lnTo>
                  <a:pt x="462830" y="2506573"/>
                </a:lnTo>
                <a:lnTo>
                  <a:pt x="416074" y="2509560"/>
                </a:lnTo>
                <a:lnTo>
                  <a:pt x="369245" y="2511530"/>
                </a:lnTo>
                <a:lnTo>
                  <a:pt x="322362" y="2512481"/>
                </a:lnTo>
                <a:lnTo>
                  <a:pt x="275441" y="2512409"/>
                </a:lnTo>
                <a:lnTo>
                  <a:pt x="228501" y="2511312"/>
                </a:lnTo>
                <a:lnTo>
                  <a:pt x="181561" y="2509185"/>
                </a:lnTo>
                <a:lnTo>
                  <a:pt x="134637" y="2506027"/>
                </a:lnTo>
                <a:lnTo>
                  <a:pt x="87748" y="2501833"/>
                </a:lnTo>
                <a:lnTo>
                  <a:pt x="40912" y="2496601"/>
                </a:lnTo>
                <a:lnTo>
                  <a:pt x="0" y="2491113"/>
                </a:lnTo>
                <a:lnTo>
                  <a:pt x="0" y="0"/>
                </a:lnTo>
                <a:lnTo>
                  <a:pt x="2424241" y="0"/>
                </a:lnTo>
                <a:lnTo>
                  <a:pt x="2432256" y="50245"/>
                </a:lnTo>
                <a:lnTo>
                  <a:pt x="2438591" y="96758"/>
                </a:lnTo>
                <a:lnTo>
                  <a:pt x="2443941" y="143405"/>
                </a:lnTo>
                <a:lnTo>
                  <a:pt x="2448302" y="190167"/>
                </a:lnTo>
                <a:lnTo>
                  <a:pt x="2451672" y="237026"/>
                </a:lnTo>
                <a:lnTo>
                  <a:pt x="2454046" y="283963"/>
                </a:lnTo>
                <a:lnTo>
                  <a:pt x="2455421" y="330960"/>
                </a:lnTo>
                <a:lnTo>
                  <a:pt x="2455795" y="377997"/>
                </a:lnTo>
                <a:lnTo>
                  <a:pt x="2455163" y="425057"/>
                </a:lnTo>
                <a:lnTo>
                  <a:pt x="2453523" y="472121"/>
                </a:lnTo>
                <a:lnTo>
                  <a:pt x="2450871" y="519170"/>
                </a:lnTo>
                <a:lnTo>
                  <a:pt x="2447203" y="566193"/>
                </a:lnTo>
                <a:lnTo>
                  <a:pt x="2442517" y="613150"/>
                </a:lnTo>
                <a:lnTo>
                  <a:pt x="2436809" y="660044"/>
                </a:lnTo>
                <a:lnTo>
                  <a:pt x="2430076" y="706848"/>
                </a:lnTo>
                <a:lnTo>
                  <a:pt x="2422314" y="753546"/>
                </a:lnTo>
                <a:lnTo>
                  <a:pt x="2413520" y="800117"/>
                </a:lnTo>
                <a:lnTo>
                  <a:pt x="2403691" y="846544"/>
                </a:lnTo>
                <a:lnTo>
                  <a:pt x="2392824" y="892808"/>
                </a:lnTo>
                <a:lnTo>
                  <a:pt x="2392171" y="897959"/>
                </a:lnTo>
                <a:lnTo>
                  <a:pt x="2389589" y="901819"/>
                </a:lnTo>
                <a:lnTo>
                  <a:pt x="2388936" y="906970"/>
                </a:lnTo>
                <a:lnTo>
                  <a:pt x="2375588" y="954655"/>
                </a:lnTo>
                <a:lnTo>
                  <a:pt x="2361091" y="1002231"/>
                </a:lnTo>
                <a:lnTo>
                  <a:pt x="2345440" y="1049670"/>
                </a:lnTo>
                <a:lnTo>
                  <a:pt x="2328628" y="1096944"/>
                </a:lnTo>
                <a:lnTo>
                  <a:pt x="2310652" y="1144025"/>
                </a:lnTo>
                <a:lnTo>
                  <a:pt x="2291504" y="1190884"/>
                </a:lnTo>
                <a:lnTo>
                  <a:pt x="2271179" y="1237494"/>
                </a:lnTo>
                <a:lnTo>
                  <a:pt x="2249672" y="1283826"/>
                </a:lnTo>
                <a:lnTo>
                  <a:pt x="2226977" y="1329852"/>
                </a:lnTo>
                <a:lnTo>
                  <a:pt x="2203089" y="1375544"/>
                </a:lnTo>
                <a:lnTo>
                  <a:pt x="2178001" y="1420873"/>
                </a:lnTo>
                <a:lnTo>
                  <a:pt x="2151709" y="1465812"/>
                </a:lnTo>
                <a:lnTo>
                  <a:pt x="2124207" y="1510333"/>
                </a:lnTo>
                <a:lnTo>
                  <a:pt x="2095489" y="1554407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6011726" y="0"/>
            <a:ext cx="2276475" cy="2584450"/>
          </a:xfrm>
          <a:custGeom>
            <a:avLst/>
            <a:gdLst/>
            <a:ahLst/>
            <a:cxnLst/>
            <a:rect l="l" t="t" r="r" b="b"/>
            <a:pathLst>
              <a:path w="2276475" h="2584450">
                <a:moveTo>
                  <a:pt x="392927" y="1674395"/>
                </a:moveTo>
                <a:lnTo>
                  <a:pt x="363153" y="1630779"/>
                </a:lnTo>
                <a:lnTo>
                  <a:pt x="334520" y="1586280"/>
                </a:lnTo>
                <a:lnTo>
                  <a:pt x="307031" y="1540989"/>
                </a:lnTo>
                <a:lnTo>
                  <a:pt x="280687" y="1494997"/>
                </a:lnTo>
                <a:lnTo>
                  <a:pt x="255491" y="1448397"/>
                </a:lnTo>
                <a:lnTo>
                  <a:pt x="231446" y="1401279"/>
                </a:lnTo>
                <a:lnTo>
                  <a:pt x="208554" y="1353735"/>
                </a:lnTo>
                <a:lnTo>
                  <a:pt x="186817" y="1305857"/>
                </a:lnTo>
                <a:lnTo>
                  <a:pt x="166237" y="1257736"/>
                </a:lnTo>
                <a:lnTo>
                  <a:pt x="146817" y="1209463"/>
                </a:lnTo>
                <a:lnTo>
                  <a:pt x="128559" y="1161131"/>
                </a:lnTo>
                <a:lnTo>
                  <a:pt x="111464" y="1112830"/>
                </a:lnTo>
                <a:lnTo>
                  <a:pt x="95537" y="1064653"/>
                </a:lnTo>
                <a:lnTo>
                  <a:pt x="80778" y="1016690"/>
                </a:lnTo>
                <a:lnTo>
                  <a:pt x="68246" y="970508"/>
                </a:lnTo>
                <a:lnTo>
                  <a:pt x="56781" y="924160"/>
                </a:lnTo>
                <a:lnTo>
                  <a:pt x="46378" y="877664"/>
                </a:lnTo>
                <a:lnTo>
                  <a:pt x="37035" y="831037"/>
                </a:lnTo>
                <a:lnTo>
                  <a:pt x="28747" y="784299"/>
                </a:lnTo>
                <a:lnTo>
                  <a:pt x="21512" y="737465"/>
                </a:lnTo>
                <a:lnTo>
                  <a:pt x="15325" y="690549"/>
                </a:lnTo>
                <a:lnTo>
                  <a:pt x="10184" y="643587"/>
                </a:lnTo>
                <a:lnTo>
                  <a:pt x="6084" y="596577"/>
                </a:lnTo>
                <a:lnTo>
                  <a:pt x="3023" y="549544"/>
                </a:lnTo>
                <a:lnTo>
                  <a:pt x="996" y="502506"/>
                </a:lnTo>
                <a:lnTo>
                  <a:pt x="0" y="455480"/>
                </a:lnTo>
                <a:lnTo>
                  <a:pt x="31" y="408485"/>
                </a:lnTo>
                <a:lnTo>
                  <a:pt x="1086" y="361537"/>
                </a:lnTo>
                <a:lnTo>
                  <a:pt x="3162" y="314656"/>
                </a:lnTo>
                <a:lnTo>
                  <a:pt x="6255" y="267859"/>
                </a:lnTo>
                <a:lnTo>
                  <a:pt x="10361" y="221164"/>
                </a:lnTo>
                <a:lnTo>
                  <a:pt x="15476" y="174588"/>
                </a:lnTo>
                <a:lnTo>
                  <a:pt x="21598" y="128149"/>
                </a:lnTo>
                <a:lnTo>
                  <a:pt x="28723" y="81866"/>
                </a:lnTo>
                <a:lnTo>
                  <a:pt x="36847" y="35756"/>
                </a:lnTo>
                <a:lnTo>
                  <a:pt x="2276272" y="0"/>
                </a:lnTo>
                <a:lnTo>
                  <a:pt x="2276272" y="2581470"/>
                </a:lnTo>
                <a:lnTo>
                  <a:pt x="2234315" y="2583316"/>
                </a:lnTo>
                <a:lnTo>
                  <a:pt x="2187325" y="2584368"/>
                </a:lnTo>
                <a:lnTo>
                  <a:pt x="2140342" y="2584411"/>
                </a:lnTo>
                <a:lnTo>
                  <a:pt x="2093386" y="2583447"/>
                </a:lnTo>
                <a:lnTo>
                  <a:pt x="2046474" y="2581479"/>
                </a:lnTo>
                <a:lnTo>
                  <a:pt x="1999626" y="2578513"/>
                </a:lnTo>
                <a:lnTo>
                  <a:pt x="1952860" y="2574550"/>
                </a:lnTo>
                <a:lnTo>
                  <a:pt x="1906193" y="2569596"/>
                </a:lnTo>
                <a:lnTo>
                  <a:pt x="1859646" y="2563652"/>
                </a:lnTo>
                <a:lnTo>
                  <a:pt x="1813236" y="2556723"/>
                </a:lnTo>
                <a:lnTo>
                  <a:pt x="1766982" y="2548813"/>
                </a:lnTo>
                <a:lnTo>
                  <a:pt x="1720902" y="2539925"/>
                </a:lnTo>
                <a:lnTo>
                  <a:pt x="1675016" y="2530062"/>
                </a:lnTo>
                <a:lnTo>
                  <a:pt x="1629340" y="2519228"/>
                </a:lnTo>
                <a:lnTo>
                  <a:pt x="1583895" y="2507427"/>
                </a:lnTo>
                <a:lnTo>
                  <a:pt x="1538697" y="2494662"/>
                </a:lnTo>
                <a:lnTo>
                  <a:pt x="1493767" y="2480937"/>
                </a:lnTo>
                <a:lnTo>
                  <a:pt x="1449122" y="2466256"/>
                </a:lnTo>
                <a:lnTo>
                  <a:pt x="1404781" y="2450621"/>
                </a:lnTo>
                <a:lnTo>
                  <a:pt x="1360763" y="2434036"/>
                </a:lnTo>
                <a:lnTo>
                  <a:pt x="1317086" y="2416506"/>
                </a:lnTo>
                <a:lnTo>
                  <a:pt x="1273768" y="2398034"/>
                </a:lnTo>
                <a:lnTo>
                  <a:pt x="1230827" y="2378622"/>
                </a:lnTo>
                <a:lnTo>
                  <a:pt x="1188278" y="2358273"/>
                </a:lnTo>
                <a:lnTo>
                  <a:pt x="1146155" y="2336997"/>
                </a:lnTo>
                <a:lnTo>
                  <a:pt x="1104460" y="2314791"/>
                </a:lnTo>
                <a:lnTo>
                  <a:pt x="1063217" y="2291660"/>
                </a:lnTo>
                <a:lnTo>
                  <a:pt x="1022445" y="2267608"/>
                </a:lnTo>
                <a:lnTo>
                  <a:pt x="982161" y="2242639"/>
                </a:lnTo>
                <a:lnTo>
                  <a:pt x="942385" y="2216756"/>
                </a:lnTo>
                <a:lnTo>
                  <a:pt x="903135" y="2189962"/>
                </a:lnTo>
                <a:lnTo>
                  <a:pt x="898564" y="2187499"/>
                </a:lnTo>
                <a:lnTo>
                  <a:pt x="895892" y="2183700"/>
                </a:lnTo>
                <a:lnTo>
                  <a:pt x="891322" y="2181237"/>
                </a:lnTo>
                <a:lnTo>
                  <a:pt x="851639" y="2151618"/>
                </a:lnTo>
                <a:lnTo>
                  <a:pt x="812471" y="2120966"/>
                </a:lnTo>
                <a:lnTo>
                  <a:pt x="773847" y="2089287"/>
                </a:lnTo>
                <a:lnTo>
                  <a:pt x="735794" y="2056585"/>
                </a:lnTo>
                <a:lnTo>
                  <a:pt x="698341" y="2022865"/>
                </a:lnTo>
                <a:lnTo>
                  <a:pt x="661517" y="1988132"/>
                </a:lnTo>
                <a:lnTo>
                  <a:pt x="625348" y="1952391"/>
                </a:lnTo>
                <a:lnTo>
                  <a:pt x="589865" y="1915647"/>
                </a:lnTo>
                <a:lnTo>
                  <a:pt x="555094" y="1877905"/>
                </a:lnTo>
                <a:lnTo>
                  <a:pt x="521065" y="1839170"/>
                </a:lnTo>
                <a:lnTo>
                  <a:pt x="487805" y="1799446"/>
                </a:lnTo>
                <a:lnTo>
                  <a:pt x="455344" y="1758739"/>
                </a:lnTo>
                <a:lnTo>
                  <a:pt x="423708" y="1717054"/>
                </a:lnTo>
                <a:lnTo>
                  <a:pt x="392927" y="1674395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935850" y="749474"/>
            <a:ext cx="6435725" cy="1736725"/>
          </a:xfrm>
          <a:prstGeom prst="rect"/>
        </p:spPr>
        <p:txBody>
          <a:bodyPr wrap="square" lIns="0" tIns="25463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2005"/>
              </a:spcBef>
            </a:pPr>
            <a:r>
              <a:rPr dirty="0" spc="110">
                <a:solidFill>
                  <a:srgbClr val="FFD033"/>
                </a:solidFill>
              </a:rPr>
              <a:t>The</a:t>
            </a:r>
            <a:r>
              <a:rPr dirty="0" spc="-325">
                <a:solidFill>
                  <a:srgbClr val="FFD033"/>
                </a:solidFill>
              </a:rPr>
              <a:t> </a:t>
            </a:r>
            <a:r>
              <a:rPr dirty="0" spc="135">
                <a:solidFill>
                  <a:srgbClr val="FFD033"/>
                </a:solidFill>
              </a:rPr>
              <a:t>Solutions</a:t>
            </a:r>
          </a:p>
          <a:p>
            <a:pPr algn="ctr">
              <a:lnSpc>
                <a:spcPct val="100000"/>
              </a:lnSpc>
              <a:spcBef>
                <a:spcPts val="525"/>
              </a:spcBef>
            </a:pPr>
            <a:r>
              <a:rPr dirty="0" sz="2000" spc="215" b="0">
                <a:solidFill>
                  <a:srgbClr val="464545"/>
                </a:solidFill>
                <a:latin typeface="Lucida Sans Unicode"/>
                <a:cs typeface="Lucida Sans Unicode"/>
              </a:rPr>
              <a:t>W</a:t>
            </a:r>
            <a:r>
              <a:rPr dirty="0" sz="2000" spc="20" b="0">
                <a:solidFill>
                  <a:srgbClr val="464545"/>
                </a:solidFill>
                <a:latin typeface="Lucida Sans Unicode"/>
                <a:cs typeface="Lucida Sans Unicode"/>
              </a:rPr>
              <a:t>e</a:t>
            </a:r>
            <a:r>
              <a:rPr dirty="0" sz="2000" spc="-105" b="0">
                <a:solidFill>
                  <a:srgbClr val="464545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40" b="0">
                <a:solidFill>
                  <a:srgbClr val="464545"/>
                </a:solidFill>
                <a:latin typeface="Lucida Sans Unicode"/>
                <a:cs typeface="Lucida Sans Unicode"/>
              </a:rPr>
              <a:t>w</a:t>
            </a:r>
            <a:r>
              <a:rPr dirty="0" sz="2000" spc="-110" b="0">
                <a:solidFill>
                  <a:srgbClr val="464545"/>
                </a:solidFill>
                <a:latin typeface="Lucida Sans Unicode"/>
                <a:cs typeface="Lucida Sans Unicode"/>
              </a:rPr>
              <a:t>i</a:t>
            </a:r>
            <a:r>
              <a:rPr dirty="0" sz="2000" spc="-140" b="0">
                <a:solidFill>
                  <a:srgbClr val="464545"/>
                </a:solidFill>
                <a:latin typeface="Lucida Sans Unicode"/>
                <a:cs typeface="Lucida Sans Unicode"/>
              </a:rPr>
              <a:t>l</a:t>
            </a:r>
            <a:r>
              <a:rPr dirty="0" sz="2000" spc="-135" b="0">
                <a:solidFill>
                  <a:srgbClr val="464545"/>
                </a:solidFill>
                <a:latin typeface="Lucida Sans Unicode"/>
                <a:cs typeface="Lucida Sans Unicode"/>
              </a:rPr>
              <a:t>l</a:t>
            </a:r>
            <a:r>
              <a:rPr dirty="0" sz="2000" spc="-105" b="0">
                <a:solidFill>
                  <a:srgbClr val="464545"/>
                </a:solidFill>
                <a:latin typeface="Lucida Sans Unicode"/>
                <a:cs typeface="Lucida Sans Unicode"/>
              </a:rPr>
              <a:t> </a:t>
            </a:r>
            <a:r>
              <a:rPr dirty="0" sz="2000" spc="-10" b="0">
                <a:solidFill>
                  <a:srgbClr val="464545"/>
                </a:solidFill>
                <a:latin typeface="Lucida Sans Unicode"/>
                <a:cs typeface="Lucida Sans Unicode"/>
              </a:rPr>
              <a:t>p</a:t>
            </a:r>
            <a:r>
              <a:rPr dirty="0" sz="2000" spc="-100" b="0">
                <a:solidFill>
                  <a:srgbClr val="464545"/>
                </a:solidFill>
                <a:latin typeface="Lucida Sans Unicode"/>
                <a:cs typeface="Lucida Sans Unicode"/>
              </a:rPr>
              <a:t>r</a:t>
            </a:r>
            <a:r>
              <a:rPr dirty="0" sz="2000" spc="-50" b="0">
                <a:solidFill>
                  <a:srgbClr val="464545"/>
                </a:solidFill>
                <a:latin typeface="Lucida Sans Unicode"/>
                <a:cs typeface="Lucida Sans Unicode"/>
              </a:rPr>
              <a:t>o</a:t>
            </a:r>
            <a:r>
              <a:rPr dirty="0" sz="2000" b="0">
                <a:solidFill>
                  <a:srgbClr val="464545"/>
                </a:solidFill>
                <a:latin typeface="Lucida Sans Unicode"/>
                <a:cs typeface="Lucida Sans Unicode"/>
              </a:rPr>
              <a:t>v</a:t>
            </a:r>
            <a:r>
              <a:rPr dirty="0" sz="2000" spc="-110" b="0">
                <a:solidFill>
                  <a:srgbClr val="464545"/>
                </a:solidFill>
                <a:latin typeface="Lucida Sans Unicode"/>
                <a:cs typeface="Lucida Sans Unicode"/>
              </a:rPr>
              <a:t>i</a:t>
            </a:r>
            <a:r>
              <a:rPr dirty="0" sz="2000" spc="-10" b="0">
                <a:solidFill>
                  <a:srgbClr val="464545"/>
                </a:solidFill>
                <a:latin typeface="Lucida Sans Unicode"/>
                <a:cs typeface="Lucida Sans Unicode"/>
              </a:rPr>
              <a:t>d</a:t>
            </a:r>
            <a:r>
              <a:rPr dirty="0" sz="2000" spc="15" b="0">
                <a:solidFill>
                  <a:srgbClr val="464545"/>
                </a:solidFill>
                <a:latin typeface="Lucida Sans Unicode"/>
                <a:cs typeface="Lucida Sans Unicode"/>
              </a:rPr>
              <a:t>e</a:t>
            </a:r>
            <a:r>
              <a:rPr dirty="0" sz="2000" spc="-245" b="0">
                <a:solidFill>
                  <a:srgbClr val="464545"/>
                </a:solidFill>
                <a:latin typeface="Lucida Sans Unicode"/>
                <a:cs typeface="Lucida Sans Unicode"/>
              </a:rPr>
              <a:t>.</a:t>
            </a:r>
            <a:endParaRPr sz="2000">
              <a:latin typeface="Lucida Sans Unicode"/>
              <a:cs typeface="Lucida Sans Unicode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385391" y="3314745"/>
            <a:ext cx="700405" cy="906144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750" spc="-420" b="1">
                <a:solidFill>
                  <a:srgbClr val="FFC100"/>
                </a:solidFill>
                <a:latin typeface="Tahoma"/>
                <a:cs typeface="Tahoma"/>
              </a:rPr>
              <a:t>-</a:t>
            </a:r>
            <a:r>
              <a:rPr dirty="0" sz="5750" spc="-1465" b="1">
                <a:solidFill>
                  <a:srgbClr val="FFC100"/>
                </a:solidFill>
                <a:latin typeface="Tahoma"/>
                <a:cs typeface="Tahoma"/>
              </a:rPr>
              <a:t>&gt;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85391" y="6599325"/>
            <a:ext cx="700405" cy="906144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750" spc="-420" b="1">
                <a:solidFill>
                  <a:srgbClr val="FFC100"/>
                </a:solidFill>
                <a:latin typeface="Tahoma"/>
                <a:cs typeface="Tahoma"/>
              </a:rPr>
              <a:t>-</a:t>
            </a:r>
            <a:r>
              <a:rPr dirty="0" sz="5750" spc="-1465" b="1">
                <a:solidFill>
                  <a:srgbClr val="FFC100"/>
                </a:solidFill>
                <a:latin typeface="Tahoma"/>
                <a:cs typeface="Tahoma"/>
              </a:rPr>
              <a:t>&gt;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997461" y="3406664"/>
            <a:ext cx="700405" cy="906144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750" spc="-420" b="1">
                <a:solidFill>
                  <a:srgbClr val="FFC100"/>
                </a:solidFill>
                <a:latin typeface="Tahoma"/>
                <a:cs typeface="Tahoma"/>
              </a:rPr>
              <a:t>-</a:t>
            </a:r>
            <a:r>
              <a:rPr dirty="0" sz="5750" spc="-1465" b="1">
                <a:solidFill>
                  <a:srgbClr val="FFC100"/>
                </a:solidFill>
                <a:latin typeface="Tahoma"/>
                <a:cs typeface="Tahoma"/>
              </a:rPr>
              <a:t>&gt;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997461" y="6691241"/>
            <a:ext cx="700405" cy="906144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750" spc="-420" b="1">
                <a:solidFill>
                  <a:srgbClr val="FFC100"/>
                </a:solidFill>
                <a:latin typeface="Tahoma"/>
                <a:cs typeface="Tahoma"/>
              </a:rPr>
              <a:t>-</a:t>
            </a:r>
            <a:r>
              <a:rPr dirty="0" sz="5750" spc="-1465" b="1">
                <a:solidFill>
                  <a:srgbClr val="FFC100"/>
                </a:solidFill>
                <a:latin typeface="Tahoma"/>
                <a:cs typeface="Tahoma"/>
              </a:rPr>
              <a:t>&gt;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19602" y="3512409"/>
            <a:ext cx="6558280" cy="14255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7800"/>
              </a:lnSpc>
              <a:spcBef>
                <a:spcPts val="90"/>
              </a:spcBef>
            </a:pPr>
            <a:r>
              <a:rPr dirty="0" sz="2600" spc="-135">
                <a:solidFill>
                  <a:srgbClr val="404037"/>
                </a:solidFill>
                <a:latin typeface="Lucida Sans Unicode"/>
                <a:cs typeface="Lucida Sans Unicode"/>
              </a:rPr>
              <a:t>Q.W.A.C.K. 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education </a:t>
            </a:r>
            <a:r>
              <a:rPr dirty="0" sz="2600" spc="-5">
                <a:solidFill>
                  <a:srgbClr val="404037"/>
                </a:solidFill>
                <a:latin typeface="Lucida Sans Unicode"/>
                <a:cs typeface="Lucida Sans Unicode"/>
              </a:rPr>
              <a:t>website </a:t>
            </a:r>
            <a:r>
              <a:rPr dirty="0" sz="2600" spc="-125">
                <a:solidFill>
                  <a:srgbClr val="404037"/>
                </a:solidFill>
                <a:latin typeface="Lucida Sans Unicode"/>
                <a:cs typeface="Lucida Sans Unicode"/>
              </a:rPr>
              <a:t>will </a:t>
            </a:r>
            <a:r>
              <a:rPr dirty="0" sz="2600" spc="-30">
                <a:solidFill>
                  <a:srgbClr val="404037"/>
                </a:solidFill>
                <a:latin typeface="Lucida Sans Unicode"/>
                <a:cs typeface="Lucida Sans Unicode"/>
              </a:rPr>
              <a:t>provide 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65">
                <a:solidFill>
                  <a:srgbClr val="404037"/>
                </a:solidFill>
                <a:latin typeface="Lucida Sans Unicode"/>
                <a:cs typeface="Lucida Sans Unicode"/>
              </a:rPr>
              <a:t>an </a:t>
            </a:r>
            <a:r>
              <a:rPr dirty="0" sz="2600" spc="-35">
                <a:solidFill>
                  <a:srgbClr val="404037"/>
                </a:solidFill>
                <a:latin typeface="Lucida Sans Unicode"/>
                <a:cs typeface="Lucida Sans Unicode"/>
              </a:rPr>
              <a:t>integrated 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solution </a:t>
            </a:r>
            <a:r>
              <a:rPr dirty="0" sz="2600" spc="-80">
                <a:solidFill>
                  <a:srgbClr val="404037"/>
                </a:solidFill>
                <a:latin typeface="Lucida Sans Unicode"/>
                <a:cs typeface="Lucida Sans Unicode"/>
              </a:rPr>
              <a:t>for </a:t>
            </a:r>
            <a:r>
              <a:rPr dirty="0" sz="2600" spc="-120">
                <a:solidFill>
                  <a:srgbClr val="404037"/>
                </a:solidFill>
                <a:latin typeface="Lucida Sans Unicode"/>
                <a:cs typeface="Lucida Sans Unicode"/>
              </a:rPr>
              <a:t>all </a:t>
            </a:r>
            <a:r>
              <a:rPr dirty="0" sz="2600" spc="-10">
                <a:solidFill>
                  <a:srgbClr val="404037"/>
                </a:solidFill>
                <a:latin typeface="Lucida Sans Unicode"/>
                <a:cs typeface="Lucida Sans Unicode"/>
              </a:rPr>
              <a:t>the 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problems </a:t>
            </a:r>
            <a:r>
              <a:rPr dirty="0" sz="2600" spc="-81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40">
                <a:solidFill>
                  <a:srgbClr val="404037"/>
                </a:solidFill>
                <a:latin typeface="Lucida Sans Unicode"/>
                <a:cs typeface="Lucida Sans Unicode"/>
              </a:rPr>
              <a:t>mentioned</a:t>
            </a:r>
            <a:r>
              <a:rPr dirty="0" sz="2600" spc="32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65">
                <a:solidFill>
                  <a:srgbClr val="404037"/>
                </a:solidFill>
                <a:latin typeface="Lucida Sans Unicode"/>
                <a:cs typeface="Lucida Sans Unicode"/>
              </a:rPr>
              <a:t>before.</a:t>
            </a:r>
            <a:r>
              <a:rPr dirty="0" sz="2600" spc="34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50">
                <a:solidFill>
                  <a:srgbClr val="404037"/>
                </a:solidFill>
                <a:latin typeface="Lucida Sans Unicode"/>
                <a:cs typeface="Lucida Sans Unicode"/>
              </a:rPr>
              <a:t>It</a:t>
            </a:r>
            <a:r>
              <a:rPr dirty="0" sz="2600" spc="3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25">
                <a:solidFill>
                  <a:srgbClr val="404037"/>
                </a:solidFill>
                <a:latin typeface="Lucida Sans Unicode"/>
                <a:cs typeface="Lucida Sans Unicode"/>
              </a:rPr>
              <a:t>will</a:t>
            </a:r>
            <a:r>
              <a:rPr dirty="0" sz="2600" spc="40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have</a:t>
            </a:r>
            <a:r>
              <a:rPr dirty="0" sz="2600" spc="29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60">
                <a:solidFill>
                  <a:srgbClr val="404037"/>
                </a:solidFill>
                <a:latin typeface="Lucida Sans Unicode"/>
                <a:cs typeface="Lucida Sans Unicode"/>
              </a:rPr>
              <a:t>various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419602" y="4912584"/>
            <a:ext cx="4154804" cy="958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17800"/>
              </a:lnSpc>
              <a:spcBef>
                <a:spcPts val="90"/>
              </a:spcBef>
              <a:tabLst>
                <a:tab pos="1786255" algn="l"/>
                <a:tab pos="1987550" algn="l"/>
                <a:tab pos="2791460" algn="l"/>
              </a:tabLst>
            </a:pPr>
            <a:r>
              <a:rPr dirty="0" sz="2600" spc="-85">
                <a:solidFill>
                  <a:srgbClr val="404037"/>
                </a:solidFill>
                <a:latin typeface="Lucida Sans Unicode"/>
                <a:cs typeface="Lucida Sans Unicode"/>
              </a:rPr>
              <a:t>f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u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0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200">
                <a:solidFill>
                  <a:srgbClr val="404037"/>
                </a:solidFill>
                <a:latin typeface="Lucida Sans Unicode"/>
                <a:cs typeface="Lucida Sans Unicode"/>
              </a:rPr>
              <a:t>k</a:t>
            </a:r>
            <a:r>
              <a:rPr dirty="0" sz="2600" spc="50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90">
                <a:solidFill>
                  <a:srgbClr val="404037"/>
                </a:solidFill>
                <a:latin typeface="Lucida Sans Unicode"/>
                <a:cs typeface="Lucida Sans Unicode"/>
              </a:rPr>
              <a:t>C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160">
                <a:solidFill>
                  <a:srgbClr val="404037"/>
                </a:solidFill>
                <a:latin typeface="Lucida Sans Unicode"/>
                <a:cs typeface="Lucida Sans Unicode"/>
              </a:rPr>
              <a:t>c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10">
                <a:solidFill>
                  <a:srgbClr val="404037"/>
                </a:solidFill>
                <a:latin typeface="Lucida Sans Unicode"/>
                <a:cs typeface="Lucida Sans Unicode"/>
              </a:rPr>
              <a:t>p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  </a:t>
            </a:r>
            <a:r>
              <a:rPr dirty="0" sz="2600" spc="30">
                <a:solidFill>
                  <a:srgbClr val="404037"/>
                </a:solidFill>
                <a:latin typeface="Lucida Sans Unicode"/>
                <a:cs typeface="Lucida Sans Unicode"/>
              </a:rPr>
              <a:t>Practice		</a:t>
            </a:r>
            <a:r>
              <a:rPr dirty="0" sz="2600" spc="-40">
                <a:solidFill>
                  <a:srgbClr val="404037"/>
                </a:solidFill>
                <a:latin typeface="Lucida Sans Unicode"/>
                <a:cs typeface="Lucida Sans Unicode"/>
              </a:rPr>
              <a:t>Worksheets,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99347" y="4912584"/>
            <a:ext cx="1973580" cy="958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 indent="41275">
              <a:lnSpc>
                <a:spcPct val="117800"/>
              </a:lnSpc>
              <a:spcBef>
                <a:spcPts val="90"/>
              </a:spcBef>
            </a:pPr>
            <a:r>
              <a:rPr dirty="0" sz="2600" spc="315">
                <a:solidFill>
                  <a:srgbClr val="404037"/>
                </a:solidFill>
                <a:latin typeface="Lucida Sans Unicode"/>
                <a:cs typeface="Lucida Sans Unicode"/>
              </a:rPr>
              <a:t>W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-200">
                <a:solidFill>
                  <a:srgbClr val="404037"/>
                </a:solidFill>
                <a:latin typeface="Lucida Sans Unicode"/>
                <a:cs typeface="Lucida Sans Unicode"/>
              </a:rPr>
              <a:t>k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h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ee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-355">
                <a:solidFill>
                  <a:srgbClr val="404037"/>
                </a:solidFill>
                <a:latin typeface="Lucida Sans Unicode"/>
                <a:cs typeface="Lucida Sans Unicode"/>
              </a:rPr>
              <a:t>,  </a:t>
            </a:r>
            <a:r>
              <a:rPr dirty="0" sz="2600" spc="90">
                <a:solidFill>
                  <a:srgbClr val="404037"/>
                </a:solidFill>
                <a:latin typeface="Lucida Sans Unicode"/>
                <a:cs typeface="Lucida Sans Unicode"/>
              </a:rPr>
              <a:t>C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m</a:t>
            </a:r>
            <a:r>
              <a:rPr dirty="0" sz="2600" spc="10">
                <a:solidFill>
                  <a:srgbClr val="404037"/>
                </a:solidFill>
                <a:latin typeface="Lucida Sans Unicode"/>
                <a:cs typeface="Lucida Sans Unicode"/>
              </a:rPr>
              <a:t>p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10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419602" y="5911338"/>
            <a:ext cx="5100320" cy="42735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2600" spc="110">
                <a:solidFill>
                  <a:srgbClr val="404037"/>
                </a:solidFill>
                <a:latin typeface="Lucida Sans Unicode"/>
                <a:cs typeface="Lucida Sans Unicode"/>
              </a:rPr>
              <a:t>G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m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-355">
                <a:solidFill>
                  <a:srgbClr val="404037"/>
                </a:solidFill>
                <a:latin typeface="Lucida Sans Unicode"/>
                <a:cs typeface="Lucida Sans Unicode"/>
              </a:rPr>
              <a:t>,</a:t>
            </a:r>
            <a:r>
              <a:rPr dirty="0" sz="2600" spc="-1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50">
                <a:solidFill>
                  <a:srgbClr val="404037"/>
                </a:solidFill>
                <a:latin typeface="Lucida Sans Unicode"/>
                <a:cs typeface="Lucida Sans Unicode"/>
              </a:rPr>
              <a:t>Q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u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305">
                <a:solidFill>
                  <a:srgbClr val="404037"/>
                </a:solidFill>
                <a:latin typeface="Lucida Sans Unicode"/>
                <a:cs typeface="Lucida Sans Unicode"/>
              </a:rPr>
              <a:t>zz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-355">
                <a:solidFill>
                  <a:srgbClr val="404037"/>
                </a:solidFill>
                <a:latin typeface="Lucida Sans Unicode"/>
                <a:cs typeface="Lucida Sans Unicode"/>
              </a:rPr>
              <a:t>,</a:t>
            </a:r>
            <a:r>
              <a:rPr dirty="0" sz="2600" spc="-1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15">
                <a:solidFill>
                  <a:srgbClr val="404037"/>
                </a:solidFill>
                <a:latin typeface="Lucida Sans Unicode"/>
                <a:cs typeface="Lucida Sans Unicode"/>
              </a:rPr>
              <a:t>d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50">
                <a:solidFill>
                  <a:srgbClr val="404037"/>
                </a:solidFill>
                <a:latin typeface="Lucida Sans Unicode"/>
                <a:cs typeface="Lucida Sans Unicode"/>
              </a:rPr>
              <a:t>V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160">
                <a:solidFill>
                  <a:srgbClr val="404037"/>
                </a:solidFill>
                <a:latin typeface="Lucida Sans Unicode"/>
                <a:cs typeface="Lucida Sans Unicode"/>
              </a:rPr>
              <a:t>c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10">
                <a:solidFill>
                  <a:srgbClr val="404037"/>
                </a:solidFill>
                <a:latin typeface="Lucida Sans Unicode"/>
                <a:cs typeface="Lucida Sans Unicode"/>
              </a:rPr>
              <a:t>b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u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100">
                <a:solidFill>
                  <a:srgbClr val="404037"/>
                </a:solidFill>
                <a:latin typeface="Lucida Sans Unicode"/>
                <a:cs typeface="Lucida Sans Unicode"/>
              </a:rPr>
              <a:t>y</a:t>
            </a:r>
            <a:r>
              <a:rPr dirty="0" sz="2600" spc="-310">
                <a:solidFill>
                  <a:srgbClr val="404037"/>
                </a:solidFill>
                <a:latin typeface="Lucida Sans Unicode"/>
                <a:cs typeface="Lucida Sans Unicode"/>
              </a:rPr>
              <a:t>.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419602" y="6805052"/>
            <a:ext cx="6586220" cy="18923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7800"/>
              </a:lnSpc>
              <a:spcBef>
                <a:spcPts val="90"/>
              </a:spcBef>
            </a:pP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u</a:t>
            </a:r>
            <a:r>
              <a:rPr dirty="0" sz="2600" spc="-110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w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10">
                <a:solidFill>
                  <a:srgbClr val="404037"/>
                </a:solidFill>
                <a:latin typeface="Lucida Sans Unicode"/>
                <a:cs typeface="Lucida Sans Unicode"/>
              </a:rPr>
              <a:t>b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50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w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-170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-1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85">
                <a:solidFill>
                  <a:srgbClr val="404037"/>
                </a:solidFill>
                <a:latin typeface="Lucida Sans Unicode"/>
                <a:cs typeface="Lucida Sans Unicode"/>
              </a:rPr>
              <a:t>ff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10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u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10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40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10">
                <a:solidFill>
                  <a:srgbClr val="404037"/>
                </a:solidFill>
                <a:latin typeface="Lucida Sans Unicode"/>
                <a:cs typeface="Lucida Sans Unicode"/>
              </a:rPr>
              <a:t>p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0">
                <a:solidFill>
                  <a:srgbClr val="404037"/>
                </a:solidFill>
                <a:latin typeface="Lucida Sans Unicode"/>
                <a:cs typeface="Lucida Sans Unicode"/>
              </a:rPr>
              <a:t>s  </a:t>
            </a:r>
            <a:r>
              <a:rPr dirty="0" sz="2600" spc="-60">
                <a:solidFill>
                  <a:srgbClr val="404037"/>
                </a:solidFill>
                <a:latin typeface="Lucida Sans Unicode"/>
                <a:cs typeface="Lucida Sans Unicode"/>
              </a:rPr>
              <a:t>who</a:t>
            </a:r>
            <a:r>
              <a:rPr dirty="0" sz="2600" spc="-5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30">
                <a:solidFill>
                  <a:srgbClr val="404037"/>
                </a:solidFill>
                <a:latin typeface="Lucida Sans Unicode"/>
                <a:cs typeface="Lucida Sans Unicode"/>
              </a:rPr>
              <a:t>are </a:t>
            </a:r>
            <a:r>
              <a:rPr dirty="0" sz="2600" spc="-50">
                <a:solidFill>
                  <a:srgbClr val="404037"/>
                </a:solidFill>
                <a:latin typeface="Lucida Sans Unicode"/>
                <a:cs typeface="Lucida Sans Unicode"/>
              </a:rPr>
              <a:t>searching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80">
                <a:solidFill>
                  <a:srgbClr val="404037"/>
                </a:solidFill>
                <a:latin typeface="Lucida Sans Unicode"/>
                <a:cs typeface="Lucida Sans Unicode"/>
              </a:rPr>
              <a:t>for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Grammar-related </a:t>
            </a:r>
            <a:r>
              <a:rPr dirty="0" sz="2600" spc="-4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information</a:t>
            </a:r>
            <a:r>
              <a:rPr dirty="0" sz="2600" spc="-7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40">
                <a:solidFill>
                  <a:srgbClr val="404037"/>
                </a:solidFill>
                <a:latin typeface="Lucida Sans Unicode"/>
                <a:cs typeface="Lucida Sans Unicode"/>
              </a:rPr>
              <a:t>and</a:t>
            </a:r>
            <a:r>
              <a:rPr dirty="0" sz="2600" spc="-3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Vocabulary-related 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-85">
                <a:solidFill>
                  <a:srgbClr val="404037"/>
                </a:solidFill>
                <a:latin typeface="Lucida Sans Unicode"/>
                <a:cs typeface="Lucida Sans Unicode"/>
              </a:rPr>
              <a:t>f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m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10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85">
                <a:solidFill>
                  <a:srgbClr val="404037"/>
                </a:solidFill>
                <a:latin typeface="Lucida Sans Unicode"/>
                <a:cs typeface="Lucida Sans Unicode"/>
              </a:rPr>
              <a:t>f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10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h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110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160">
                <a:solidFill>
                  <a:srgbClr val="404037"/>
                </a:solidFill>
                <a:latin typeface="Lucida Sans Unicode"/>
                <a:cs typeface="Lucida Sans Unicode"/>
              </a:rPr>
              <a:t>c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h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10">
                <a:solidFill>
                  <a:srgbClr val="404037"/>
                </a:solidFill>
                <a:latin typeface="Lucida Sans Unicode"/>
                <a:cs typeface="Lucida Sans Unicode"/>
              </a:rPr>
              <a:t>d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-310">
                <a:solidFill>
                  <a:srgbClr val="404037"/>
                </a:solidFill>
                <a:latin typeface="Lucida Sans Unicode"/>
                <a:cs typeface="Lucida Sans Unicode"/>
              </a:rPr>
              <a:t>.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468813" y="3512409"/>
            <a:ext cx="5639435" cy="958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17800"/>
              </a:lnSpc>
              <a:spcBef>
                <a:spcPts val="90"/>
              </a:spcBef>
              <a:tabLst>
                <a:tab pos="1136015" algn="l"/>
                <a:tab pos="2293620" algn="l"/>
                <a:tab pos="3039745" algn="l"/>
                <a:tab pos="5043805" algn="l"/>
              </a:tabLst>
            </a:pPr>
            <a:r>
              <a:rPr dirty="0" sz="2600" spc="-80">
                <a:solidFill>
                  <a:srgbClr val="404037"/>
                </a:solidFill>
                <a:latin typeface="Lucida Sans Unicode"/>
                <a:cs typeface="Lucida Sans Unicode"/>
              </a:rPr>
              <a:t>The</a:t>
            </a:r>
            <a:r>
              <a:rPr dirty="0" sz="2600" spc="-3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content</a:t>
            </a:r>
            <a:r>
              <a:rPr dirty="0" sz="2600" spc="-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25">
                <a:solidFill>
                  <a:srgbClr val="404037"/>
                </a:solidFill>
                <a:latin typeface="Lucida Sans Unicode"/>
                <a:cs typeface="Lucida Sans Unicode"/>
              </a:rPr>
              <a:t>will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30">
                <a:solidFill>
                  <a:srgbClr val="404037"/>
                </a:solidFill>
                <a:latin typeface="Lucida Sans Unicode"/>
                <a:cs typeface="Lucida Sans Unicode"/>
              </a:rPr>
              <a:t>be</a:t>
            </a:r>
            <a:r>
              <a:rPr dirty="0" sz="2600" spc="-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divided</a:t>
            </a:r>
            <a:r>
              <a:rPr dirty="0" sz="2600" spc="-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60">
                <a:solidFill>
                  <a:srgbClr val="404037"/>
                </a:solidFill>
                <a:latin typeface="Lucida Sans Unicode"/>
                <a:cs typeface="Lucida Sans Unicode"/>
              </a:rPr>
              <a:t>into</a:t>
            </a:r>
            <a:r>
              <a:rPr dirty="0" sz="2600" spc="-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0">
                <a:solidFill>
                  <a:srgbClr val="404037"/>
                </a:solidFill>
                <a:latin typeface="Lucida Sans Unicode"/>
                <a:cs typeface="Lucida Sans Unicode"/>
              </a:rPr>
              <a:t>two </a:t>
            </a:r>
            <a:r>
              <a:rPr dirty="0" sz="2600" spc="-80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20">
                <a:solidFill>
                  <a:srgbClr val="404037"/>
                </a:solidFill>
                <a:latin typeface="Lucida Sans Unicode"/>
                <a:cs typeface="Lucida Sans Unicode"/>
              </a:rPr>
              <a:t>v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-10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w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h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160">
                <a:solidFill>
                  <a:srgbClr val="404037"/>
                </a:solidFill>
                <a:latin typeface="Lucida Sans Unicode"/>
                <a:cs typeface="Lucida Sans Unicode"/>
              </a:rPr>
              <a:t>c</a:t>
            </a:r>
            <a:r>
              <a:rPr dirty="0" sz="2600" spc="-110">
                <a:solidFill>
                  <a:srgbClr val="404037"/>
                </a:solidFill>
                <a:latin typeface="Lucida Sans Unicode"/>
                <a:cs typeface="Lucida Sans Unicode"/>
              </a:rPr>
              <a:t>h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50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70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m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105">
                <a:solidFill>
                  <a:srgbClr val="404037"/>
                </a:solidFill>
                <a:latin typeface="Lucida Sans Unicode"/>
                <a:cs typeface="Lucida Sans Unicode"/>
              </a:rPr>
              <a:t>y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15">
                <a:solidFill>
                  <a:srgbClr val="404037"/>
                </a:solidFill>
                <a:latin typeface="Lucida Sans Unicode"/>
                <a:cs typeface="Lucida Sans Unicode"/>
              </a:rPr>
              <a:t>d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468813" y="4445859"/>
            <a:ext cx="5635625" cy="14255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7800"/>
              </a:lnSpc>
              <a:spcBef>
                <a:spcPts val="90"/>
              </a:spcBef>
            </a:pPr>
            <a:r>
              <a:rPr dirty="0" sz="2600" spc="-55">
                <a:solidFill>
                  <a:srgbClr val="404037"/>
                </a:solidFill>
                <a:latin typeface="Lucida Sans Unicode"/>
                <a:cs typeface="Lucida Sans Unicode"/>
              </a:rPr>
              <a:t>Intermediate.</a:t>
            </a:r>
            <a:r>
              <a:rPr dirty="0" sz="2600" spc="-5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60">
                <a:solidFill>
                  <a:srgbClr val="404037"/>
                </a:solidFill>
                <a:latin typeface="Lucida Sans Unicode"/>
                <a:cs typeface="Lucida Sans Unicode"/>
              </a:rPr>
              <a:t>Now</a:t>
            </a:r>
            <a:r>
              <a:rPr dirty="0" sz="2600" spc="-5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students</a:t>
            </a:r>
            <a:r>
              <a:rPr dirty="0" sz="2600" spc="-1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10">
                <a:solidFill>
                  <a:srgbClr val="404037"/>
                </a:solidFill>
                <a:latin typeface="Lucida Sans Unicode"/>
                <a:cs typeface="Lucida Sans Unicode"/>
              </a:rPr>
              <a:t>can </a:t>
            </a:r>
            <a:r>
              <a:rPr dirty="0" sz="2600" spc="-81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20">
                <a:solidFill>
                  <a:srgbClr val="404037"/>
                </a:solidFill>
                <a:latin typeface="Lucida Sans Unicode"/>
                <a:cs typeface="Lucida Sans Unicode"/>
              </a:rPr>
              <a:t>practice </a:t>
            </a:r>
            <a:r>
              <a:rPr dirty="0" sz="2600" spc="-40">
                <a:solidFill>
                  <a:srgbClr val="404037"/>
                </a:solidFill>
                <a:latin typeface="Lucida Sans Unicode"/>
                <a:cs typeface="Lucida Sans Unicode"/>
              </a:rPr>
              <a:t>and 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learn 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Grammar </a:t>
            </a:r>
            <a:r>
              <a:rPr dirty="0" sz="2600" spc="5">
                <a:solidFill>
                  <a:srgbClr val="404037"/>
                </a:solidFill>
                <a:latin typeface="Lucida Sans Unicode"/>
                <a:cs typeface="Lucida Sans Unicode"/>
              </a:rPr>
              <a:t>topics </a:t>
            </a:r>
            <a:r>
              <a:rPr dirty="0" sz="2600" spc="1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85">
                <a:solidFill>
                  <a:srgbClr val="404037"/>
                </a:solidFill>
                <a:latin typeface="Lucida Sans Unicode"/>
                <a:cs typeface="Lucida Sans Unicode"/>
              </a:rPr>
              <a:t>f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70">
                <a:solidFill>
                  <a:srgbClr val="404037"/>
                </a:solidFill>
                <a:latin typeface="Lucida Sans Unicode"/>
                <a:cs typeface="Lucida Sans Unicode"/>
              </a:rPr>
              <a:t>m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h</a:t>
            </a:r>
            <a:r>
              <a:rPr dirty="0" sz="2600" spc="50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85">
                <a:solidFill>
                  <a:srgbClr val="404037"/>
                </a:solidFill>
                <a:latin typeface="Lucida Sans Unicode"/>
                <a:cs typeface="Lucida Sans Unicode"/>
              </a:rPr>
              <a:t>B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165">
                <a:solidFill>
                  <a:srgbClr val="404037"/>
                </a:solidFill>
                <a:latin typeface="Lucida Sans Unicode"/>
                <a:cs typeface="Lucida Sans Unicode"/>
              </a:rPr>
              <a:t>c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114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a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g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310">
                <a:solidFill>
                  <a:srgbClr val="404037"/>
                </a:solidFill>
                <a:latin typeface="Lucida Sans Unicode"/>
                <a:cs typeface="Lucida Sans Unicode"/>
              </a:rPr>
              <a:t>.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468813" y="6805052"/>
            <a:ext cx="1993900" cy="958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17800"/>
              </a:lnSpc>
              <a:spcBef>
                <a:spcPts val="90"/>
              </a:spcBef>
              <a:tabLst>
                <a:tab pos="771525" algn="l"/>
              </a:tabLst>
            </a:pP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-40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u</a:t>
            </a:r>
            <a:r>
              <a:rPr dirty="0" sz="2600" spc="10">
                <a:solidFill>
                  <a:srgbClr val="404037"/>
                </a:solidFill>
                <a:latin typeface="Lucida Sans Unicode"/>
                <a:cs typeface="Lucida Sans Unicode"/>
              </a:rPr>
              <a:t>d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  </a:t>
            </a:r>
            <a:r>
              <a:rPr dirty="0" sz="2600" spc="-40">
                <a:solidFill>
                  <a:srgbClr val="404037"/>
                </a:solidFill>
                <a:latin typeface="Lucida Sans Unicode"/>
                <a:cs typeface="Lucida Sans Unicode"/>
              </a:rPr>
              <a:t>worksheets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3506538" y="6805052"/>
            <a:ext cx="1624330" cy="958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 indent="260350">
              <a:lnSpc>
                <a:spcPct val="117800"/>
              </a:lnSpc>
              <a:spcBef>
                <a:spcPts val="90"/>
              </a:spcBef>
              <a:tabLst>
                <a:tab pos="663575" algn="l"/>
                <a:tab pos="1283970" algn="l"/>
              </a:tabLst>
            </a:pP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200">
                <a:solidFill>
                  <a:srgbClr val="404037"/>
                </a:solidFill>
                <a:latin typeface="Lucida Sans Unicode"/>
                <a:cs typeface="Lucida Sans Unicode"/>
              </a:rPr>
              <a:t>k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10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30">
                <a:solidFill>
                  <a:srgbClr val="404037"/>
                </a:solidFill>
                <a:latin typeface="Lucida Sans Unicode"/>
                <a:cs typeface="Lucida Sans Unicode"/>
              </a:rPr>
              <a:t>o  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on	</a:t>
            </a:r>
            <a:r>
              <a:rPr dirty="0" sz="2600" spc="-55">
                <a:solidFill>
                  <a:srgbClr val="404037"/>
                </a:solidFill>
                <a:latin typeface="Lucida Sans Unicode"/>
                <a:cs typeface="Lucida Sans Unicode"/>
              </a:rPr>
              <a:t>their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5132054" y="6805052"/>
            <a:ext cx="1974850" cy="958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 indent="303530">
              <a:lnSpc>
                <a:spcPct val="117800"/>
              </a:lnSpc>
              <a:spcBef>
                <a:spcPts val="90"/>
              </a:spcBef>
              <a:tabLst>
                <a:tab pos="981075" algn="l"/>
                <a:tab pos="1450975" algn="l"/>
                <a:tab pos="1764664" algn="l"/>
              </a:tabLst>
            </a:pP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175">
                <a:solidFill>
                  <a:srgbClr val="404037"/>
                </a:solidFill>
                <a:latin typeface="Lucida Sans Unicode"/>
                <a:cs typeface="Lucida Sans Unicode"/>
              </a:rPr>
              <a:t>l</a:t>
            </a:r>
            <a:r>
              <a:rPr dirty="0" sz="2600" spc="20">
                <a:solidFill>
                  <a:srgbClr val="404037"/>
                </a:solidFill>
                <a:latin typeface="Lucida Sans Unicode"/>
                <a:cs typeface="Lucida Sans Unicode"/>
              </a:rPr>
              <a:t>v</a:t>
            </a:r>
            <a:r>
              <a:rPr dirty="0" sz="2600" spc="50">
                <a:solidFill>
                  <a:srgbClr val="404037"/>
                </a:solidFill>
                <a:latin typeface="Lucida Sans Unicode"/>
                <a:cs typeface="Lucida Sans Unicode"/>
              </a:rPr>
              <a:t>e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40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h</a:t>
            </a:r>
            <a:r>
              <a:rPr dirty="0" sz="2600" spc="35">
                <a:solidFill>
                  <a:srgbClr val="404037"/>
                </a:solidFill>
                <a:latin typeface="Lucida Sans Unicode"/>
                <a:cs typeface="Lucida Sans Unicode"/>
              </a:rPr>
              <a:t>e  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w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n</a:t>
            </a:r>
            <a:r>
              <a:rPr dirty="0" sz="2600" spc="-310">
                <a:solidFill>
                  <a:srgbClr val="404037"/>
                </a:solidFill>
                <a:latin typeface="Lucida Sans Unicode"/>
                <a:cs typeface="Lucida Sans Unicode"/>
              </a:rPr>
              <a:t>.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85">
                <a:solidFill>
                  <a:srgbClr val="404037"/>
                </a:solidFill>
                <a:latin typeface="Lucida Sans Unicode"/>
                <a:cs typeface="Lucida Sans Unicode"/>
              </a:rPr>
              <a:t>B</a:t>
            </a:r>
            <a:r>
              <a:rPr dirty="0" sz="2600" spc="-114">
                <a:solidFill>
                  <a:srgbClr val="404037"/>
                </a:solidFill>
                <a:latin typeface="Lucida Sans Unicode"/>
                <a:cs typeface="Lucida Sans Unicode"/>
              </a:rPr>
              <a:t>u</a:t>
            </a:r>
            <a:r>
              <a:rPr dirty="0" sz="2600" spc="45">
                <a:solidFill>
                  <a:srgbClr val="404037"/>
                </a:solidFill>
                <a:latin typeface="Lucida Sans Unicode"/>
                <a:cs typeface="Lucida Sans Unicode"/>
              </a:rPr>
              <a:t>t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	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i</a:t>
            </a:r>
            <a:r>
              <a:rPr dirty="0" sz="2600" spc="-80">
                <a:solidFill>
                  <a:srgbClr val="404037"/>
                </a:solidFill>
                <a:latin typeface="Lucida Sans Unicode"/>
                <a:cs typeface="Lucida Sans Unicode"/>
              </a:rPr>
              <a:t>f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468813" y="7738502"/>
            <a:ext cx="5636895" cy="14255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7800"/>
              </a:lnSpc>
              <a:spcBef>
                <a:spcPts val="90"/>
              </a:spcBef>
            </a:pPr>
            <a:r>
              <a:rPr dirty="0" sz="2600" spc="-20">
                <a:solidFill>
                  <a:srgbClr val="404037"/>
                </a:solidFill>
                <a:latin typeface="Lucida Sans Unicode"/>
                <a:cs typeface="Lucida Sans Unicode"/>
              </a:rPr>
              <a:t>there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70">
                <a:solidFill>
                  <a:srgbClr val="404037"/>
                </a:solidFill>
                <a:latin typeface="Lucida Sans Unicode"/>
                <a:cs typeface="Lucida Sans Unicode"/>
              </a:rPr>
              <a:t>is</a:t>
            </a:r>
            <a:r>
              <a:rPr dirty="0" sz="2600" spc="-65">
                <a:solidFill>
                  <a:srgbClr val="404037"/>
                </a:solidFill>
                <a:latin typeface="Lucida Sans Unicode"/>
                <a:cs typeface="Lucida Sans Unicode"/>
              </a:rPr>
              <a:t> an</a:t>
            </a:r>
            <a:r>
              <a:rPr dirty="0" sz="2600" spc="-6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30">
                <a:solidFill>
                  <a:srgbClr val="404037"/>
                </a:solidFill>
                <a:latin typeface="Lucida Sans Unicode"/>
                <a:cs typeface="Lucida Sans Unicode"/>
              </a:rPr>
              <a:t>element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65">
                <a:solidFill>
                  <a:srgbClr val="404037"/>
                </a:solidFill>
                <a:latin typeface="Lucida Sans Unicode"/>
                <a:cs typeface="Lucida Sans Unicode"/>
              </a:rPr>
              <a:t>of</a:t>
            </a:r>
            <a:r>
              <a:rPr dirty="0" sz="2600" spc="-6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10">
                <a:solidFill>
                  <a:srgbClr val="404037"/>
                </a:solidFill>
                <a:latin typeface="Lucida Sans Unicode"/>
                <a:cs typeface="Lucida Sans Unicode"/>
              </a:rPr>
              <a:t>losing</a:t>
            </a:r>
            <a:r>
              <a:rPr dirty="0" sz="2600" spc="-10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80">
                <a:solidFill>
                  <a:srgbClr val="404037"/>
                </a:solidFill>
                <a:latin typeface="Lucida Sans Unicode"/>
                <a:cs typeface="Lucida Sans Unicode"/>
              </a:rPr>
              <a:t>or </a:t>
            </a:r>
            <a:r>
              <a:rPr dirty="0" sz="2600" spc="-7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45">
                <a:solidFill>
                  <a:srgbClr val="404037"/>
                </a:solidFill>
                <a:latin typeface="Lucida Sans Unicode"/>
                <a:cs typeface="Lucida Sans Unicode"/>
              </a:rPr>
              <a:t>winning,</a:t>
            </a:r>
            <a:r>
              <a:rPr dirty="0" sz="2600" spc="-14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0">
                <a:solidFill>
                  <a:srgbClr val="404037"/>
                </a:solidFill>
                <a:latin typeface="Lucida Sans Unicode"/>
                <a:cs typeface="Lucida Sans Unicode"/>
              </a:rPr>
              <a:t>the</a:t>
            </a:r>
            <a:r>
              <a:rPr dirty="0" sz="2600" spc="-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students</a:t>
            </a:r>
            <a:r>
              <a:rPr dirty="0" sz="2600" spc="-1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30">
                <a:solidFill>
                  <a:srgbClr val="404037"/>
                </a:solidFill>
                <a:latin typeface="Lucida Sans Unicode"/>
                <a:cs typeface="Lucida Sans Unicode"/>
              </a:rPr>
              <a:t>are</a:t>
            </a:r>
            <a:r>
              <a:rPr dirty="0" sz="2600" spc="-2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45">
                <a:solidFill>
                  <a:srgbClr val="404037"/>
                </a:solidFill>
                <a:latin typeface="Lucida Sans Unicode"/>
                <a:cs typeface="Lucida Sans Unicode"/>
              </a:rPr>
              <a:t>more </a:t>
            </a:r>
            <a:r>
              <a:rPr dirty="0" sz="2600" spc="-4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15">
                <a:solidFill>
                  <a:srgbClr val="404037"/>
                </a:solidFill>
                <a:latin typeface="Lucida Sans Unicode"/>
                <a:cs typeface="Lucida Sans Unicode"/>
              </a:rPr>
              <a:t>interested</a:t>
            </a:r>
            <a:r>
              <a:rPr dirty="0" sz="2600" spc="-13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>
                <a:solidFill>
                  <a:srgbClr val="404037"/>
                </a:solidFill>
                <a:latin typeface="Lucida Sans Unicode"/>
                <a:cs typeface="Lucida Sans Unicode"/>
              </a:rPr>
              <a:t>to</a:t>
            </a:r>
            <a:r>
              <a:rPr dirty="0" sz="2600" spc="-135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55">
                <a:solidFill>
                  <a:srgbClr val="404037"/>
                </a:solidFill>
                <a:latin typeface="Lucida Sans Unicode"/>
                <a:cs typeface="Lucida Sans Unicode"/>
              </a:rPr>
              <a:t>perform</a:t>
            </a:r>
            <a:r>
              <a:rPr dirty="0" sz="2600" spc="-130">
                <a:solidFill>
                  <a:srgbClr val="404037"/>
                </a:solidFill>
                <a:latin typeface="Lucida Sans Unicode"/>
                <a:cs typeface="Lucida Sans Unicode"/>
              </a:rPr>
              <a:t> </a:t>
            </a:r>
            <a:r>
              <a:rPr dirty="0" sz="2600" spc="-35">
                <a:solidFill>
                  <a:srgbClr val="404037"/>
                </a:solidFill>
                <a:latin typeface="Lucida Sans Unicode"/>
                <a:cs typeface="Lucida Sans Unicode"/>
              </a:rPr>
              <a:t>better.</a:t>
            </a:r>
            <a:endParaRPr sz="26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539227" y="125"/>
            <a:ext cx="5749290" cy="10287000"/>
          </a:xfrm>
          <a:custGeom>
            <a:avLst/>
            <a:gdLst/>
            <a:ahLst/>
            <a:cxnLst/>
            <a:rect l="l" t="t" r="r" b="b"/>
            <a:pathLst>
              <a:path w="5749290" h="10287000">
                <a:moveTo>
                  <a:pt x="0" y="0"/>
                </a:moveTo>
                <a:lnTo>
                  <a:pt x="5748771" y="0"/>
                </a:lnTo>
                <a:lnTo>
                  <a:pt x="5748771" y="10286753"/>
                </a:lnTo>
                <a:lnTo>
                  <a:pt x="0" y="10286753"/>
                </a:lnTo>
                <a:lnTo>
                  <a:pt x="0" y="0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028700" y="8060715"/>
            <a:ext cx="2486025" cy="619125"/>
          </a:xfrm>
          <a:custGeom>
            <a:avLst/>
            <a:gdLst/>
            <a:ahLst/>
            <a:cxnLst/>
            <a:rect l="l" t="t" r="r" b="b"/>
            <a:pathLst>
              <a:path w="2486025" h="619125">
                <a:moveTo>
                  <a:pt x="2369957" y="619110"/>
                </a:moveTo>
                <a:lnTo>
                  <a:pt x="116067" y="619110"/>
                </a:lnTo>
                <a:lnTo>
                  <a:pt x="70950" y="609920"/>
                </a:lnTo>
                <a:lnTo>
                  <a:pt x="34050" y="584881"/>
                </a:lnTo>
                <a:lnTo>
                  <a:pt x="9141" y="547786"/>
                </a:lnTo>
                <a:lnTo>
                  <a:pt x="0" y="502432"/>
                </a:lnTo>
                <a:lnTo>
                  <a:pt x="0" y="116678"/>
                </a:lnTo>
                <a:lnTo>
                  <a:pt x="9141" y="71324"/>
                </a:lnTo>
                <a:lnTo>
                  <a:pt x="34050" y="34229"/>
                </a:lnTo>
                <a:lnTo>
                  <a:pt x="70950" y="9189"/>
                </a:lnTo>
                <a:lnTo>
                  <a:pt x="116067" y="0"/>
                </a:lnTo>
                <a:lnTo>
                  <a:pt x="2369957" y="0"/>
                </a:lnTo>
                <a:lnTo>
                  <a:pt x="2415074" y="9189"/>
                </a:lnTo>
                <a:lnTo>
                  <a:pt x="2451974" y="34229"/>
                </a:lnTo>
                <a:lnTo>
                  <a:pt x="2476883" y="71324"/>
                </a:lnTo>
                <a:lnTo>
                  <a:pt x="2486024" y="116678"/>
                </a:lnTo>
                <a:lnTo>
                  <a:pt x="2486024" y="502432"/>
                </a:lnTo>
                <a:lnTo>
                  <a:pt x="2476883" y="547786"/>
                </a:lnTo>
                <a:lnTo>
                  <a:pt x="2451974" y="584881"/>
                </a:lnTo>
                <a:lnTo>
                  <a:pt x="2415074" y="609920"/>
                </a:lnTo>
                <a:lnTo>
                  <a:pt x="2369957" y="61911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/>
          <p:cNvGrpSpPr/>
          <p:nvPr/>
        </p:nvGrpSpPr>
        <p:grpSpPr>
          <a:xfrm>
            <a:off x="7391751" y="1611891"/>
            <a:ext cx="8637905" cy="7345045"/>
            <a:chOff x="7391751" y="1611891"/>
            <a:chExt cx="8637905" cy="734504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048935" y="1611891"/>
              <a:ext cx="6980582" cy="7344787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391751" y="3486493"/>
              <a:ext cx="3315335" cy="3317240"/>
            </a:xfrm>
            <a:custGeom>
              <a:avLst/>
              <a:gdLst/>
              <a:ahLst/>
              <a:cxnLst/>
              <a:rect l="l" t="t" r="r" b="b"/>
              <a:pathLst>
                <a:path w="3315334" h="3317240">
                  <a:moveTo>
                    <a:pt x="1416954" y="224461"/>
                  </a:moveTo>
                  <a:lnTo>
                    <a:pt x="1416964" y="174860"/>
                  </a:lnTo>
                  <a:lnTo>
                    <a:pt x="1592384" y="174824"/>
                  </a:lnTo>
                  <a:lnTo>
                    <a:pt x="1591814" y="10"/>
                  </a:lnTo>
                  <a:lnTo>
                    <a:pt x="1641416" y="0"/>
                  </a:lnTo>
                  <a:lnTo>
                    <a:pt x="1641380" y="175419"/>
                  </a:lnTo>
                  <a:lnTo>
                    <a:pt x="1689762" y="223801"/>
                  </a:lnTo>
                  <a:lnTo>
                    <a:pt x="1641370" y="223811"/>
                  </a:lnTo>
                  <a:lnTo>
                    <a:pt x="1641531" y="273584"/>
                  </a:lnTo>
                  <a:lnTo>
                    <a:pt x="1592374" y="224426"/>
                  </a:lnTo>
                  <a:lnTo>
                    <a:pt x="1416954" y="224461"/>
                  </a:lnTo>
                  <a:close/>
                </a:path>
                <a:path w="3315334" h="3317240">
                  <a:moveTo>
                    <a:pt x="1689762" y="223801"/>
                  </a:moveTo>
                  <a:lnTo>
                    <a:pt x="1641380" y="175419"/>
                  </a:lnTo>
                  <a:lnTo>
                    <a:pt x="1816195" y="174779"/>
                  </a:lnTo>
                  <a:lnTo>
                    <a:pt x="1816790" y="223775"/>
                  </a:lnTo>
                  <a:lnTo>
                    <a:pt x="1689762" y="223801"/>
                  </a:lnTo>
                  <a:close/>
                </a:path>
                <a:path w="3315334" h="3317240">
                  <a:moveTo>
                    <a:pt x="1592338" y="399846"/>
                  </a:moveTo>
                  <a:lnTo>
                    <a:pt x="1592374" y="224426"/>
                  </a:lnTo>
                  <a:lnTo>
                    <a:pt x="1641531" y="273584"/>
                  </a:lnTo>
                  <a:lnTo>
                    <a:pt x="1641939" y="399836"/>
                  </a:lnTo>
                  <a:lnTo>
                    <a:pt x="1592338" y="399846"/>
                  </a:lnTo>
                  <a:close/>
                </a:path>
                <a:path w="3315334" h="3317240">
                  <a:moveTo>
                    <a:pt x="1917101" y="724609"/>
                  </a:moveTo>
                  <a:lnTo>
                    <a:pt x="1917111" y="675008"/>
                  </a:lnTo>
                  <a:lnTo>
                    <a:pt x="2091321" y="674972"/>
                  </a:lnTo>
                  <a:lnTo>
                    <a:pt x="2091357" y="499552"/>
                  </a:lnTo>
                  <a:lnTo>
                    <a:pt x="2140959" y="499542"/>
                  </a:lnTo>
                  <a:lnTo>
                    <a:pt x="2140318" y="674357"/>
                  </a:lnTo>
                  <a:lnTo>
                    <a:pt x="2189910" y="723949"/>
                  </a:lnTo>
                  <a:lnTo>
                    <a:pt x="2141518" y="723959"/>
                  </a:lnTo>
                  <a:lnTo>
                    <a:pt x="2141508" y="773560"/>
                  </a:lnTo>
                  <a:lnTo>
                    <a:pt x="2091916" y="723969"/>
                  </a:lnTo>
                  <a:lnTo>
                    <a:pt x="1917101" y="724609"/>
                  </a:lnTo>
                  <a:close/>
                </a:path>
                <a:path w="3315334" h="3317240">
                  <a:moveTo>
                    <a:pt x="2189910" y="723949"/>
                  </a:moveTo>
                  <a:lnTo>
                    <a:pt x="2140318" y="674357"/>
                  </a:lnTo>
                  <a:lnTo>
                    <a:pt x="2315738" y="674322"/>
                  </a:lnTo>
                  <a:lnTo>
                    <a:pt x="2316938" y="723923"/>
                  </a:lnTo>
                  <a:lnTo>
                    <a:pt x="2189910" y="723949"/>
                  </a:lnTo>
                  <a:close/>
                </a:path>
                <a:path w="3315334" h="3317240">
                  <a:moveTo>
                    <a:pt x="2091881" y="899389"/>
                  </a:moveTo>
                  <a:lnTo>
                    <a:pt x="2091916" y="723969"/>
                  </a:lnTo>
                  <a:lnTo>
                    <a:pt x="2141508" y="773560"/>
                  </a:lnTo>
                  <a:lnTo>
                    <a:pt x="2141482" y="899379"/>
                  </a:lnTo>
                  <a:lnTo>
                    <a:pt x="2091881" y="899389"/>
                  </a:lnTo>
                  <a:close/>
                </a:path>
                <a:path w="3315334" h="3317240">
                  <a:moveTo>
                    <a:pt x="2415434" y="1224152"/>
                  </a:moveTo>
                  <a:lnTo>
                    <a:pt x="2415444" y="1174551"/>
                  </a:lnTo>
                  <a:lnTo>
                    <a:pt x="2590864" y="1174515"/>
                  </a:lnTo>
                  <a:lnTo>
                    <a:pt x="2590900" y="999095"/>
                  </a:lnTo>
                  <a:lnTo>
                    <a:pt x="2640501" y="999085"/>
                  </a:lnTo>
                  <a:lnTo>
                    <a:pt x="2640466" y="1174505"/>
                  </a:lnTo>
                  <a:lnTo>
                    <a:pt x="2689453" y="1223492"/>
                  </a:lnTo>
                  <a:lnTo>
                    <a:pt x="2641061" y="1223502"/>
                  </a:lnTo>
                  <a:lnTo>
                    <a:pt x="2641051" y="1273103"/>
                  </a:lnTo>
                  <a:lnTo>
                    <a:pt x="2591459" y="1223512"/>
                  </a:lnTo>
                  <a:lnTo>
                    <a:pt x="2415434" y="1224152"/>
                  </a:lnTo>
                  <a:close/>
                </a:path>
                <a:path w="3315334" h="3317240">
                  <a:moveTo>
                    <a:pt x="2689453" y="1223492"/>
                  </a:moveTo>
                  <a:lnTo>
                    <a:pt x="2640466" y="1174505"/>
                  </a:lnTo>
                  <a:lnTo>
                    <a:pt x="2815886" y="1174470"/>
                  </a:lnTo>
                  <a:lnTo>
                    <a:pt x="2816481" y="1223466"/>
                  </a:lnTo>
                  <a:lnTo>
                    <a:pt x="2689453" y="1223492"/>
                  </a:lnTo>
                  <a:close/>
                </a:path>
                <a:path w="3315334" h="3317240">
                  <a:moveTo>
                    <a:pt x="2591424" y="1398931"/>
                  </a:moveTo>
                  <a:lnTo>
                    <a:pt x="2591459" y="1223512"/>
                  </a:lnTo>
                  <a:lnTo>
                    <a:pt x="2641051" y="1273103"/>
                  </a:lnTo>
                  <a:lnTo>
                    <a:pt x="2641025" y="1398921"/>
                  </a:lnTo>
                  <a:lnTo>
                    <a:pt x="2591424" y="1398931"/>
                  </a:lnTo>
                  <a:close/>
                </a:path>
                <a:path w="3315334" h="3317240">
                  <a:moveTo>
                    <a:pt x="2915582" y="1724300"/>
                  </a:moveTo>
                  <a:lnTo>
                    <a:pt x="2915592" y="1674698"/>
                  </a:lnTo>
                  <a:lnTo>
                    <a:pt x="3091012" y="1674663"/>
                  </a:lnTo>
                  <a:lnTo>
                    <a:pt x="3091047" y="1499243"/>
                  </a:lnTo>
                  <a:lnTo>
                    <a:pt x="3140649" y="1499233"/>
                  </a:lnTo>
                  <a:lnTo>
                    <a:pt x="3139404" y="1673443"/>
                  </a:lnTo>
                  <a:lnTo>
                    <a:pt x="3188995" y="1723035"/>
                  </a:lnTo>
                  <a:lnTo>
                    <a:pt x="3140604" y="1723044"/>
                  </a:lnTo>
                  <a:lnTo>
                    <a:pt x="3140593" y="1772646"/>
                  </a:lnTo>
                  <a:lnTo>
                    <a:pt x="3091002" y="1723054"/>
                  </a:lnTo>
                  <a:lnTo>
                    <a:pt x="2915582" y="1724300"/>
                  </a:lnTo>
                  <a:close/>
                </a:path>
                <a:path w="3315334" h="3317240">
                  <a:moveTo>
                    <a:pt x="3188995" y="1723035"/>
                  </a:moveTo>
                  <a:lnTo>
                    <a:pt x="3139404" y="1673443"/>
                  </a:lnTo>
                  <a:lnTo>
                    <a:pt x="3314824" y="1673408"/>
                  </a:lnTo>
                  <a:lnTo>
                    <a:pt x="3314814" y="1723009"/>
                  </a:lnTo>
                  <a:lnTo>
                    <a:pt x="3188995" y="1723035"/>
                  </a:lnTo>
                  <a:close/>
                </a:path>
                <a:path w="3315334" h="3317240">
                  <a:moveTo>
                    <a:pt x="3090967" y="1898474"/>
                  </a:moveTo>
                  <a:lnTo>
                    <a:pt x="3091002" y="1723054"/>
                  </a:lnTo>
                  <a:lnTo>
                    <a:pt x="3140593" y="1772646"/>
                  </a:lnTo>
                  <a:lnTo>
                    <a:pt x="3140567" y="1898464"/>
                  </a:lnTo>
                  <a:lnTo>
                    <a:pt x="3090967" y="1898474"/>
                  </a:lnTo>
                  <a:close/>
                </a:path>
                <a:path w="3315334" h="3317240">
                  <a:moveTo>
                    <a:pt x="944434" y="696981"/>
                  </a:moveTo>
                  <a:lnTo>
                    <a:pt x="944444" y="647380"/>
                  </a:lnTo>
                  <a:lnTo>
                    <a:pt x="1119864" y="647344"/>
                  </a:lnTo>
                  <a:lnTo>
                    <a:pt x="1119295" y="472529"/>
                  </a:lnTo>
                  <a:lnTo>
                    <a:pt x="1168896" y="472519"/>
                  </a:lnTo>
                  <a:lnTo>
                    <a:pt x="1168860" y="647939"/>
                  </a:lnTo>
                  <a:lnTo>
                    <a:pt x="1217242" y="696321"/>
                  </a:lnTo>
                  <a:lnTo>
                    <a:pt x="1168851" y="696331"/>
                  </a:lnTo>
                  <a:lnTo>
                    <a:pt x="1169012" y="746103"/>
                  </a:lnTo>
                  <a:lnTo>
                    <a:pt x="1119854" y="696945"/>
                  </a:lnTo>
                  <a:lnTo>
                    <a:pt x="944434" y="696981"/>
                  </a:lnTo>
                  <a:close/>
                </a:path>
                <a:path w="3315334" h="3317240">
                  <a:moveTo>
                    <a:pt x="1217242" y="696321"/>
                  </a:moveTo>
                  <a:lnTo>
                    <a:pt x="1168860" y="647939"/>
                  </a:lnTo>
                  <a:lnTo>
                    <a:pt x="1343676" y="647299"/>
                  </a:lnTo>
                  <a:lnTo>
                    <a:pt x="1344271" y="696295"/>
                  </a:lnTo>
                  <a:lnTo>
                    <a:pt x="1217242" y="696321"/>
                  </a:lnTo>
                  <a:close/>
                </a:path>
                <a:path w="3315334" h="3317240">
                  <a:moveTo>
                    <a:pt x="1119818" y="872365"/>
                  </a:moveTo>
                  <a:lnTo>
                    <a:pt x="1119854" y="696945"/>
                  </a:lnTo>
                  <a:lnTo>
                    <a:pt x="1169012" y="746103"/>
                  </a:lnTo>
                  <a:lnTo>
                    <a:pt x="1169420" y="872355"/>
                  </a:lnTo>
                  <a:lnTo>
                    <a:pt x="1119818" y="872365"/>
                  </a:lnTo>
                  <a:close/>
                </a:path>
                <a:path w="3315334" h="3317240">
                  <a:moveTo>
                    <a:pt x="1443372" y="1197129"/>
                  </a:moveTo>
                  <a:lnTo>
                    <a:pt x="1443382" y="1147527"/>
                  </a:lnTo>
                  <a:lnTo>
                    <a:pt x="1618802" y="1147492"/>
                  </a:lnTo>
                  <a:lnTo>
                    <a:pt x="1618837" y="972072"/>
                  </a:lnTo>
                  <a:lnTo>
                    <a:pt x="1668439" y="972062"/>
                  </a:lnTo>
                  <a:lnTo>
                    <a:pt x="1668403" y="1147482"/>
                  </a:lnTo>
                  <a:lnTo>
                    <a:pt x="1716785" y="1195864"/>
                  </a:lnTo>
                  <a:lnTo>
                    <a:pt x="1668394" y="1195874"/>
                  </a:lnTo>
                  <a:lnTo>
                    <a:pt x="1668383" y="1246685"/>
                  </a:lnTo>
                  <a:lnTo>
                    <a:pt x="1618792" y="1197093"/>
                  </a:lnTo>
                  <a:lnTo>
                    <a:pt x="1443372" y="1197129"/>
                  </a:lnTo>
                  <a:close/>
                </a:path>
                <a:path w="3315334" h="3317240">
                  <a:moveTo>
                    <a:pt x="1716785" y="1195864"/>
                  </a:moveTo>
                  <a:lnTo>
                    <a:pt x="1668403" y="1147482"/>
                  </a:lnTo>
                  <a:lnTo>
                    <a:pt x="1843218" y="1146841"/>
                  </a:lnTo>
                  <a:lnTo>
                    <a:pt x="1843813" y="1195838"/>
                  </a:lnTo>
                  <a:lnTo>
                    <a:pt x="1716785" y="1195864"/>
                  </a:lnTo>
                  <a:close/>
                </a:path>
                <a:path w="3315334" h="3317240">
                  <a:moveTo>
                    <a:pt x="1618756" y="1372513"/>
                  </a:moveTo>
                  <a:lnTo>
                    <a:pt x="1618792" y="1197093"/>
                  </a:lnTo>
                  <a:lnTo>
                    <a:pt x="1668383" y="1246685"/>
                  </a:lnTo>
                  <a:lnTo>
                    <a:pt x="1668358" y="1372503"/>
                  </a:lnTo>
                  <a:lnTo>
                    <a:pt x="1618756" y="1372513"/>
                  </a:lnTo>
                  <a:close/>
                </a:path>
                <a:path w="3315334" h="3317240">
                  <a:moveTo>
                    <a:pt x="1942915" y="1696672"/>
                  </a:moveTo>
                  <a:lnTo>
                    <a:pt x="1942925" y="1647070"/>
                  </a:lnTo>
                  <a:lnTo>
                    <a:pt x="2118345" y="1647035"/>
                  </a:lnTo>
                  <a:lnTo>
                    <a:pt x="2118380" y="1471615"/>
                  </a:lnTo>
                  <a:lnTo>
                    <a:pt x="2167982" y="1471605"/>
                  </a:lnTo>
                  <a:lnTo>
                    <a:pt x="2167946" y="1647025"/>
                  </a:lnTo>
                  <a:lnTo>
                    <a:pt x="2216933" y="1696011"/>
                  </a:lnTo>
                  <a:lnTo>
                    <a:pt x="2168541" y="1696021"/>
                  </a:lnTo>
                  <a:lnTo>
                    <a:pt x="2168357" y="1746658"/>
                  </a:lnTo>
                  <a:lnTo>
                    <a:pt x="2118335" y="1696636"/>
                  </a:lnTo>
                  <a:lnTo>
                    <a:pt x="1942915" y="1696672"/>
                  </a:lnTo>
                  <a:close/>
                </a:path>
                <a:path w="3315334" h="3317240">
                  <a:moveTo>
                    <a:pt x="2216933" y="1696011"/>
                  </a:moveTo>
                  <a:lnTo>
                    <a:pt x="2167946" y="1647025"/>
                  </a:lnTo>
                  <a:lnTo>
                    <a:pt x="2343366" y="1646989"/>
                  </a:lnTo>
                  <a:lnTo>
                    <a:pt x="2343961" y="1695986"/>
                  </a:lnTo>
                  <a:lnTo>
                    <a:pt x="2216933" y="1696011"/>
                  </a:lnTo>
                  <a:close/>
                </a:path>
                <a:path w="3315334" h="3317240">
                  <a:moveTo>
                    <a:pt x="2118299" y="1872056"/>
                  </a:moveTo>
                  <a:lnTo>
                    <a:pt x="2118335" y="1696636"/>
                  </a:lnTo>
                  <a:lnTo>
                    <a:pt x="2168357" y="1746658"/>
                  </a:lnTo>
                  <a:lnTo>
                    <a:pt x="2167901" y="1872046"/>
                  </a:lnTo>
                  <a:lnTo>
                    <a:pt x="2118299" y="1872056"/>
                  </a:lnTo>
                  <a:close/>
                </a:path>
                <a:path w="3315334" h="3317240">
                  <a:moveTo>
                    <a:pt x="2442458" y="2196215"/>
                  </a:moveTo>
                  <a:lnTo>
                    <a:pt x="2442468" y="2146613"/>
                  </a:lnTo>
                  <a:lnTo>
                    <a:pt x="2617888" y="2146578"/>
                  </a:lnTo>
                  <a:lnTo>
                    <a:pt x="2617923" y="1971158"/>
                  </a:lnTo>
                  <a:lnTo>
                    <a:pt x="2667525" y="1971148"/>
                  </a:lnTo>
                  <a:lnTo>
                    <a:pt x="2667489" y="2146568"/>
                  </a:lnTo>
                  <a:lnTo>
                    <a:pt x="2716476" y="2195554"/>
                  </a:lnTo>
                  <a:lnTo>
                    <a:pt x="2668084" y="2195564"/>
                  </a:lnTo>
                  <a:lnTo>
                    <a:pt x="2667900" y="2246201"/>
                  </a:lnTo>
                  <a:lnTo>
                    <a:pt x="2617877" y="2196179"/>
                  </a:lnTo>
                  <a:lnTo>
                    <a:pt x="2442458" y="2196215"/>
                  </a:lnTo>
                  <a:close/>
                </a:path>
                <a:path w="3315334" h="3317240">
                  <a:moveTo>
                    <a:pt x="2716476" y="2195554"/>
                  </a:moveTo>
                  <a:lnTo>
                    <a:pt x="2667489" y="2146568"/>
                  </a:lnTo>
                  <a:lnTo>
                    <a:pt x="2842909" y="2146532"/>
                  </a:lnTo>
                  <a:lnTo>
                    <a:pt x="2843503" y="2195528"/>
                  </a:lnTo>
                  <a:lnTo>
                    <a:pt x="2716476" y="2195554"/>
                  </a:lnTo>
                  <a:close/>
                </a:path>
                <a:path w="3315334" h="3317240">
                  <a:moveTo>
                    <a:pt x="2617842" y="2371599"/>
                  </a:moveTo>
                  <a:lnTo>
                    <a:pt x="2617877" y="2196179"/>
                  </a:lnTo>
                  <a:lnTo>
                    <a:pt x="2667900" y="2246201"/>
                  </a:lnTo>
                  <a:lnTo>
                    <a:pt x="2667443" y="2371589"/>
                  </a:lnTo>
                  <a:lnTo>
                    <a:pt x="2617842" y="2371599"/>
                  </a:lnTo>
                  <a:close/>
                </a:path>
                <a:path w="3315334" h="3317240">
                  <a:moveTo>
                    <a:pt x="471914" y="1169501"/>
                  </a:moveTo>
                  <a:lnTo>
                    <a:pt x="471924" y="1119899"/>
                  </a:lnTo>
                  <a:lnTo>
                    <a:pt x="646739" y="1120469"/>
                  </a:lnTo>
                  <a:lnTo>
                    <a:pt x="646170" y="944444"/>
                  </a:lnTo>
                  <a:lnTo>
                    <a:pt x="695772" y="944434"/>
                  </a:lnTo>
                  <a:lnTo>
                    <a:pt x="695736" y="1119854"/>
                  </a:lnTo>
                  <a:lnTo>
                    <a:pt x="745327" y="1169445"/>
                  </a:lnTo>
                  <a:lnTo>
                    <a:pt x="696936" y="1169455"/>
                  </a:lnTo>
                  <a:lnTo>
                    <a:pt x="696926" y="1219057"/>
                  </a:lnTo>
                  <a:lnTo>
                    <a:pt x="647334" y="1169465"/>
                  </a:lnTo>
                  <a:lnTo>
                    <a:pt x="471914" y="1169501"/>
                  </a:lnTo>
                  <a:close/>
                </a:path>
                <a:path w="3315334" h="3317240">
                  <a:moveTo>
                    <a:pt x="745327" y="1169445"/>
                  </a:moveTo>
                  <a:lnTo>
                    <a:pt x="695736" y="1119854"/>
                  </a:lnTo>
                  <a:lnTo>
                    <a:pt x="871156" y="1119818"/>
                  </a:lnTo>
                  <a:lnTo>
                    <a:pt x="872356" y="1169420"/>
                  </a:lnTo>
                  <a:lnTo>
                    <a:pt x="745327" y="1169445"/>
                  </a:lnTo>
                  <a:close/>
                </a:path>
                <a:path w="3315334" h="3317240">
                  <a:moveTo>
                    <a:pt x="647299" y="1344885"/>
                  </a:moveTo>
                  <a:lnTo>
                    <a:pt x="647334" y="1169465"/>
                  </a:lnTo>
                  <a:lnTo>
                    <a:pt x="696926" y="1219057"/>
                  </a:lnTo>
                  <a:lnTo>
                    <a:pt x="696900" y="1344875"/>
                  </a:lnTo>
                  <a:lnTo>
                    <a:pt x="647299" y="1344885"/>
                  </a:lnTo>
                  <a:close/>
                </a:path>
                <a:path w="3315334" h="3317240">
                  <a:moveTo>
                    <a:pt x="970247" y="1669044"/>
                  </a:moveTo>
                  <a:lnTo>
                    <a:pt x="970258" y="1619442"/>
                  </a:lnTo>
                  <a:lnTo>
                    <a:pt x="1145677" y="1619407"/>
                  </a:lnTo>
                  <a:lnTo>
                    <a:pt x="1145713" y="1443987"/>
                  </a:lnTo>
                  <a:lnTo>
                    <a:pt x="1195314" y="1443977"/>
                  </a:lnTo>
                  <a:lnTo>
                    <a:pt x="1195279" y="1619397"/>
                  </a:lnTo>
                  <a:lnTo>
                    <a:pt x="1244870" y="1668988"/>
                  </a:lnTo>
                  <a:lnTo>
                    <a:pt x="1195269" y="1668998"/>
                  </a:lnTo>
                  <a:lnTo>
                    <a:pt x="1195259" y="1718600"/>
                  </a:lnTo>
                  <a:lnTo>
                    <a:pt x="1145667" y="1669008"/>
                  </a:lnTo>
                  <a:lnTo>
                    <a:pt x="970247" y="1669044"/>
                  </a:lnTo>
                  <a:close/>
                </a:path>
                <a:path w="3315334" h="3317240">
                  <a:moveTo>
                    <a:pt x="1244870" y="1668988"/>
                  </a:moveTo>
                  <a:lnTo>
                    <a:pt x="1195279" y="1619397"/>
                  </a:lnTo>
                  <a:lnTo>
                    <a:pt x="1370699" y="1619361"/>
                  </a:lnTo>
                  <a:lnTo>
                    <a:pt x="1370689" y="1668963"/>
                  </a:lnTo>
                  <a:lnTo>
                    <a:pt x="1244870" y="1668988"/>
                  </a:lnTo>
                  <a:close/>
                </a:path>
                <a:path w="3315334" h="3317240">
                  <a:moveTo>
                    <a:pt x="1145632" y="1844428"/>
                  </a:moveTo>
                  <a:lnTo>
                    <a:pt x="1145667" y="1669008"/>
                  </a:lnTo>
                  <a:lnTo>
                    <a:pt x="1195259" y="1718600"/>
                  </a:lnTo>
                  <a:lnTo>
                    <a:pt x="1195233" y="1844418"/>
                  </a:lnTo>
                  <a:lnTo>
                    <a:pt x="1145632" y="1844428"/>
                  </a:lnTo>
                  <a:close/>
                </a:path>
                <a:path w="3315334" h="3317240">
                  <a:moveTo>
                    <a:pt x="1470395" y="2169192"/>
                  </a:moveTo>
                  <a:lnTo>
                    <a:pt x="1470405" y="2119590"/>
                  </a:lnTo>
                  <a:lnTo>
                    <a:pt x="1645825" y="2119554"/>
                  </a:lnTo>
                  <a:lnTo>
                    <a:pt x="1645861" y="1944135"/>
                  </a:lnTo>
                  <a:lnTo>
                    <a:pt x="1695462" y="1944125"/>
                  </a:lnTo>
                  <a:lnTo>
                    <a:pt x="1695427" y="2119544"/>
                  </a:lnTo>
                  <a:lnTo>
                    <a:pt x="1745018" y="2169136"/>
                  </a:lnTo>
                  <a:lnTo>
                    <a:pt x="1695417" y="2169146"/>
                  </a:lnTo>
                  <a:lnTo>
                    <a:pt x="1695406" y="2218748"/>
                  </a:lnTo>
                  <a:lnTo>
                    <a:pt x="1645815" y="2169156"/>
                  </a:lnTo>
                  <a:lnTo>
                    <a:pt x="1470395" y="2169192"/>
                  </a:lnTo>
                  <a:close/>
                </a:path>
                <a:path w="3315334" h="3317240">
                  <a:moveTo>
                    <a:pt x="1745018" y="2169136"/>
                  </a:moveTo>
                  <a:lnTo>
                    <a:pt x="1695427" y="2119544"/>
                  </a:lnTo>
                  <a:lnTo>
                    <a:pt x="1870846" y="2119509"/>
                  </a:lnTo>
                  <a:lnTo>
                    <a:pt x="1870836" y="2169110"/>
                  </a:lnTo>
                  <a:lnTo>
                    <a:pt x="1745018" y="2169136"/>
                  </a:lnTo>
                  <a:close/>
                </a:path>
                <a:path w="3315334" h="3317240">
                  <a:moveTo>
                    <a:pt x="1645779" y="2344576"/>
                  </a:moveTo>
                  <a:lnTo>
                    <a:pt x="1645815" y="2169156"/>
                  </a:lnTo>
                  <a:lnTo>
                    <a:pt x="1695406" y="2218748"/>
                  </a:lnTo>
                  <a:lnTo>
                    <a:pt x="1695381" y="2344566"/>
                  </a:lnTo>
                  <a:lnTo>
                    <a:pt x="1645779" y="2344576"/>
                  </a:lnTo>
                  <a:close/>
                </a:path>
                <a:path w="3315334" h="3317240">
                  <a:moveTo>
                    <a:pt x="1969938" y="2668734"/>
                  </a:moveTo>
                  <a:lnTo>
                    <a:pt x="1969948" y="2619133"/>
                  </a:lnTo>
                  <a:lnTo>
                    <a:pt x="2145368" y="2619097"/>
                  </a:lnTo>
                  <a:lnTo>
                    <a:pt x="2145403" y="2443677"/>
                  </a:lnTo>
                  <a:lnTo>
                    <a:pt x="2195005" y="2443667"/>
                  </a:lnTo>
                  <a:lnTo>
                    <a:pt x="2194969" y="2619087"/>
                  </a:lnTo>
                  <a:lnTo>
                    <a:pt x="2243956" y="2668074"/>
                  </a:lnTo>
                  <a:lnTo>
                    <a:pt x="2195564" y="2668084"/>
                  </a:lnTo>
                  <a:lnTo>
                    <a:pt x="2195380" y="2718721"/>
                  </a:lnTo>
                  <a:lnTo>
                    <a:pt x="2145358" y="2668699"/>
                  </a:lnTo>
                  <a:lnTo>
                    <a:pt x="1969938" y="2668734"/>
                  </a:lnTo>
                  <a:close/>
                </a:path>
                <a:path w="3315334" h="3317240">
                  <a:moveTo>
                    <a:pt x="2243956" y="2668074"/>
                  </a:moveTo>
                  <a:lnTo>
                    <a:pt x="2194969" y="2619087"/>
                  </a:lnTo>
                  <a:lnTo>
                    <a:pt x="2370389" y="2619052"/>
                  </a:lnTo>
                  <a:lnTo>
                    <a:pt x="2370984" y="2668048"/>
                  </a:lnTo>
                  <a:lnTo>
                    <a:pt x="2243956" y="2668074"/>
                  </a:lnTo>
                  <a:close/>
                </a:path>
                <a:path w="3315334" h="3317240">
                  <a:moveTo>
                    <a:pt x="2145322" y="2844119"/>
                  </a:moveTo>
                  <a:lnTo>
                    <a:pt x="2145358" y="2668699"/>
                  </a:lnTo>
                  <a:lnTo>
                    <a:pt x="2195380" y="2718721"/>
                  </a:lnTo>
                  <a:lnTo>
                    <a:pt x="2194923" y="2844109"/>
                  </a:lnTo>
                  <a:lnTo>
                    <a:pt x="2145322" y="2844119"/>
                  </a:lnTo>
                  <a:close/>
                </a:path>
                <a:path w="3315334" h="3317240">
                  <a:moveTo>
                    <a:pt x="0" y="1642625"/>
                  </a:moveTo>
                  <a:lnTo>
                    <a:pt x="10" y="1593024"/>
                  </a:lnTo>
                  <a:lnTo>
                    <a:pt x="174220" y="1592988"/>
                  </a:lnTo>
                  <a:lnTo>
                    <a:pt x="173651" y="1416964"/>
                  </a:lnTo>
                  <a:lnTo>
                    <a:pt x="223252" y="1416954"/>
                  </a:lnTo>
                  <a:lnTo>
                    <a:pt x="223216" y="1592373"/>
                  </a:lnTo>
                  <a:lnTo>
                    <a:pt x="273413" y="1642570"/>
                  </a:lnTo>
                  <a:lnTo>
                    <a:pt x="225021" y="1642580"/>
                  </a:lnTo>
                  <a:lnTo>
                    <a:pt x="225011" y="1692181"/>
                  </a:lnTo>
                  <a:lnTo>
                    <a:pt x="175419" y="1642590"/>
                  </a:lnTo>
                  <a:lnTo>
                    <a:pt x="0" y="1642625"/>
                  </a:lnTo>
                  <a:close/>
                </a:path>
                <a:path w="3315334" h="3317240">
                  <a:moveTo>
                    <a:pt x="273413" y="1642570"/>
                  </a:moveTo>
                  <a:lnTo>
                    <a:pt x="223216" y="1592373"/>
                  </a:lnTo>
                  <a:lnTo>
                    <a:pt x="398636" y="1592338"/>
                  </a:lnTo>
                  <a:lnTo>
                    <a:pt x="400441" y="1642544"/>
                  </a:lnTo>
                  <a:lnTo>
                    <a:pt x="273413" y="1642570"/>
                  </a:lnTo>
                  <a:close/>
                </a:path>
                <a:path w="3315334" h="3317240">
                  <a:moveTo>
                    <a:pt x="175384" y="1818010"/>
                  </a:moveTo>
                  <a:lnTo>
                    <a:pt x="175419" y="1642590"/>
                  </a:lnTo>
                  <a:lnTo>
                    <a:pt x="225011" y="1692181"/>
                  </a:lnTo>
                  <a:lnTo>
                    <a:pt x="224985" y="1817999"/>
                  </a:lnTo>
                  <a:lnTo>
                    <a:pt x="175384" y="1818010"/>
                  </a:lnTo>
                  <a:close/>
                </a:path>
                <a:path w="3315334" h="3317240">
                  <a:moveTo>
                    <a:pt x="498333" y="2142168"/>
                  </a:moveTo>
                  <a:lnTo>
                    <a:pt x="498343" y="2092567"/>
                  </a:lnTo>
                  <a:lnTo>
                    <a:pt x="673763" y="2092531"/>
                  </a:lnTo>
                  <a:lnTo>
                    <a:pt x="673798" y="1917111"/>
                  </a:lnTo>
                  <a:lnTo>
                    <a:pt x="723400" y="1917101"/>
                  </a:lnTo>
                  <a:lnTo>
                    <a:pt x="723364" y="2092521"/>
                  </a:lnTo>
                  <a:lnTo>
                    <a:pt x="772955" y="2142112"/>
                  </a:lnTo>
                  <a:lnTo>
                    <a:pt x="723354" y="2142122"/>
                  </a:lnTo>
                  <a:lnTo>
                    <a:pt x="723344" y="2191724"/>
                  </a:lnTo>
                  <a:lnTo>
                    <a:pt x="673753" y="2142133"/>
                  </a:lnTo>
                  <a:lnTo>
                    <a:pt x="498333" y="2142168"/>
                  </a:lnTo>
                  <a:close/>
                </a:path>
                <a:path w="3315334" h="3317240">
                  <a:moveTo>
                    <a:pt x="772955" y="2142112"/>
                  </a:moveTo>
                  <a:lnTo>
                    <a:pt x="723364" y="2092521"/>
                  </a:lnTo>
                  <a:lnTo>
                    <a:pt x="898784" y="2092486"/>
                  </a:lnTo>
                  <a:lnTo>
                    <a:pt x="898774" y="2142087"/>
                  </a:lnTo>
                  <a:lnTo>
                    <a:pt x="772955" y="2142112"/>
                  </a:lnTo>
                  <a:close/>
                </a:path>
                <a:path w="3315334" h="3317240">
                  <a:moveTo>
                    <a:pt x="673717" y="2317552"/>
                  </a:moveTo>
                  <a:lnTo>
                    <a:pt x="673753" y="2142133"/>
                  </a:lnTo>
                  <a:lnTo>
                    <a:pt x="723344" y="2191724"/>
                  </a:lnTo>
                  <a:lnTo>
                    <a:pt x="723319" y="2317542"/>
                  </a:lnTo>
                  <a:lnTo>
                    <a:pt x="673717" y="2317552"/>
                  </a:lnTo>
                  <a:close/>
                </a:path>
                <a:path w="3315334" h="3317240">
                  <a:moveTo>
                    <a:pt x="997876" y="2641711"/>
                  </a:moveTo>
                  <a:lnTo>
                    <a:pt x="997886" y="2592110"/>
                  </a:lnTo>
                  <a:lnTo>
                    <a:pt x="1173306" y="2592074"/>
                  </a:lnTo>
                  <a:lnTo>
                    <a:pt x="1173341" y="2416654"/>
                  </a:lnTo>
                  <a:lnTo>
                    <a:pt x="1222943" y="2416644"/>
                  </a:lnTo>
                  <a:lnTo>
                    <a:pt x="1222907" y="2592064"/>
                  </a:lnTo>
                  <a:lnTo>
                    <a:pt x="1272498" y="2641655"/>
                  </a:lnTo>
                  <a:lnTo>
                    <a:pt x="1222897" y="2641665"/>
                  </a:lnTo>
                  <a:lnTo>
                    <a:pt x="1222887" y="2691267"/>
                  </a:lnTo>
                  <a:lnTo>
                    <a:pt x="1173295" y="2641675"/>
                  </a:lnTo>
                  <a:lnTo>
                    <a:pt x="997876" y="2641711"/>
                  </a:lnTo>
                  <a:close/>
                </a:path>
                <a:path w="3315334" h="3317240">
                  <a:moveTo>
                    <a:pt x="1272498" y="2641655"/>
                  </a:moveTo>
                  <a:lnTo>
                    <a:pt x="1222907" y="2592064"/>
                  </a:lnTo>
                  <a:lnTo>
                    <a:pt x="1398327" y="2592028"/>
                  </a:lnTo>
                  <a:lnTo>
                    <a:pt x="1398317" y="2641630"/>
                  </a:lnTo>
                  <a:lnTo>
                    <a:pt x="1272498" y="2641655"/>
                  </a:lnTo>
                  <a:close/>
                </a:path>
                <a:path w="3315334" h="3317240">
                  <a:moveTo>
                    <a:pt x="1173260" y="2817095"/>
                  </a:moveTo>
                  <a:lnTo>
                    <a:pt x="1173295" y="2641675"/>
                  </a:lnTo>
                  <a:lnTo>
                    <a:pt x="1222887" y="2691267"/>
                  </a:lnTo>
                  <a:lnTo>
                    <a:pt x="1222861" y="2817085"/>
                  </a:lnTo>
                  <a:lnTo>
                    <a:pt x="1173260" y="2817095"/>
                  </a:lnTo>
                  <a:close/>
                </a:path>
                <a:path w="3315334" h="3317240">
                  <a:moveTo>
                    <a:pt x="1497418" y="3141254"/>
                  </a:moveTo>
                  <a:lnTo>
                    <a:pt x="1497428" y="3091652"/>
                  </a:lnTo>
                  <a:lnTo>
                    <a:pt x="1672848" y="3091617"/>
                  </a:lnTo>
                  <a:lnTo>
                    <a:pt x="1672884" y="2916197"/>
                  </a:lnTo>
                  <a:lnTo>
                    <a:pt x="1722485" y="2916187"/>
                  </a:lnTo>
                  <a:lnTo>
                    <a:pt x="1722450" y="3091607"/>
                  </a:lnTo>
                  <a:lnTo>
                    <a:pt x="1771437" y="3140594"/>
                  </a:lnTo>
                  <a:lnTo>
                    <a:pt x="1723045" y="3140603"/>
                  </a:lnTo>
                  <a:lnTo>
                    <a:pt x="1722860" y="3191240"/>
                  </a:lnTo>
                  <a:lnTo>
                    <a:pt x="1672838" y="3141218"/>
                  </a:lnTo>
                  <a:lnTo>
                    <a:pt x="1497418" y="3141254"/>
                  </a:lnTo>
                  <a:close/>
                </a:path>
                <a:path w="3315334" h="3317240">
                  <a:moveTo>
                    <a:pt x="1771437" y="3140594"/>
                  </a:moveTo>
                  <a:lnTo>
                    <a:pt x="1722450" y="3091607"/>
                  </a:lnTo>
                  <a:lnTo>
                    <a:pt x="1897870" y="3091571"/>
                  </a:lnTo>
                  <a:lnTo>
                    <a:pt x="1898464" y="3140568"/>
                  </a:lnTo>
                  <a:lnTo>
                    <a:pt x="1771437" y="3140594"/>
                  </a:lnTo>
                  <a:close/>
                </a:path>
                <a:path w="3315334" h="3317240">
                  <a:moveTo>
                    <a:pt x="1672803" y="3316638"/>
                  </a:moveTo>
                  <a:lnTo>
                    <a:pt x="1672838" y="3141218"/>
                  </a:lnTo>
                  <a:lnTo>
                    <a:pt x="1722860" y="3191240"/>
                  </a:lnTo>
                  <a:lnTo>
                    <a:pt x="1722404" y="3316628"/>
                  </a:lnTo>
                  <a:lnTo>
                    <a:pt x="1672803" y="3316638"/>
                  </a:lnTo>
                  <a:close/>
                </a:path>
              </a:pathLst>
            </a:custGeom>
            <a:solidFill>
              <a:srgbClr val="FFD033">
                <a:alpha val="2862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2168602"/>
            <a:ext cx="5243195" cy="168402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0850" spc="1785">
                <a:latin typeface="Trebuchet MS"/>
                <a:cs typeface="Trebuchet MS"/>
              </a:rPr>
              <a:t>V</a:t>
            </a:r>
            <a:r>
              <a:rPr dirty="0" sz="10850" spc="330">
                <a:latin typeface="Trebuchet MS"/>
                <a:cs typeface="Trebuchet MS"/>
              </a:rPr>
              <a:t>I</a:t>
            </a:r>
            <a:r>
              <a:rPr dirty="0" sz="10850" spc="1764">
                <a:latin typeface="Trebuchet MS"/>
                <a:cs typeface="Trebuchet MS"/>
              </a:rPr>
              <a:t>S</a:t>
            </a:r>
            <a:r>
              <a:rPr dirty="0" sz="10850" spc="330">
                <a:latin typeface="Trebuchet MS"/>
                <a:cs typeface="Trebuchet MS"/>
              </a:rPr>
              <a:t>I</a:t>
            </a:r>
            <a:r>
              <a:rPr dirty="0" sz="10850" spc="1914">
                <a:latin typeface="Trebuchet MS"/>
                <a:cs typeface="Trebuchet MS"/>
              </a:rPr>
              <a:t>O</a:t>
            </a:r>
            <a:r>
              <a:rPr dirty="0" sz="10850" spc="1745">
                <a:latin typeface="Trebuchet MS"/>
                <a:cs typeface="Trebuchet MS"/>
              </a:rPr>
              <a:t>N</a:t>
            </a:r>
            <a:endParaRPr sz="1085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35050" y="4719883"/>
            <a:ext cx="5520055" cy="1968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2800"/>
              </a:lnSpc>
              <a:spcBef>
                <a:spcPts val="100"/>
              </a:spcBef>
            </a:pPr>
            <a:r>
              <a:rPr dirty="0" sz="2400" spc="114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400" spc="90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2400" spc="-6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25">
                <a:solidFill>
                  <a:srgbClr val="404037"/>
                </a:solidFill>
                <a:latin typeface="Verdana"/>
                <a:cs typeface="Verdana"/>
              </a:rPr>
              <a:t>V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400" spc="-8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4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400" spc="10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400" spc="-8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-30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9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4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400" spc="204">
                <a:solidFill>
                  <a:srgbClr val="404037"/>
                </a:solidFill>
                <a:latin typeface="Verdana"/>
                <a:cs typeface="Verdana"/>
              </a:rPr>
              <a:t>mm</a:t>
            </a:r>
            <a:r>
              <a:rPr dirty="0" sz="2400" spc="90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2400" spc="10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4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400" spc="-120">
                <a:solidFill>
                  <a:srgbClr val="404037"/>
                </a:solidFill>
                <a:latin typeface="Verdana"/>
                <a:cs typeface="Verdana"/>
              </a:rPr>
              <a:t>y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140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2400" spc="100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-7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400" spc="1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-3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l  </a:t>
            </a:r>
            <a:r>
              <a:rPr dirty="0" sz="2400" spc="9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400" spc="100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il</a:t>
            </a:r>
            <a:r>
              <a:rPr dirty="0" sz="2400" spc="12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2400" spc="-7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10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-40">
                <a:solidFill>
                  <a:srgbClr val="404037"/>
                </a:solidFill>
                <a:latin typeface="Verdana"/>
                <a:cs typeface="Verdana"/>
              </a:rPr>
              <a:t>f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ee</a:t>
            </a:r>
            <a:r>
              <a:rPr dirty="0" sz="2400" spc="-15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24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400" spc="-125">
                <a:solidFill>
                  <a:srgbClr val="404037"/>
                </a:solidFill>
                <a:latin typeface="Verdana"/>
                <a:cs typeface="Verdana"/>
              </a:rPr>
              <a:t>v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12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2400" spc="-365">
                <a:solidFill>
                  <a:srgbClr val="404037"/>
                </a:solidFill>
                <a:latin typeface="Verdana"/>
                <a:cs typeface="Verdana"/>
              </a:rPr>
              <a:t>,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-7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-8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400" spc="12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9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4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130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-3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400" spc="10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400" spc="90">
                <a:solidFill>
                  <a:srgbClr val="404037"/>
                </a:solidFill>
                <a:latin typeface="Verdana"/>
                <a:cs typeface="Verdana"/>
              </a:rPr>
              <a:t>d  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10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400" spc="9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4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400" spc="90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2400" spc="-7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400" spc="-3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400" spc="145">
                <a:solidFill>
                  <a:srgbClr val="404037"/>
                </a:solidFill>
                <a:latin typeface="Verdana"/>
                <a:cs typeface="Verdana"/>
              </a:rPr>
              <a:t>g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130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400" spc="4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12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-125">
                <a:solidFill>
                  <a:srgbClr val="404037"/>
                </a:solidFill>
                <a:latin typeface="Verdana"/>
                <a:cs typeface="Verdana"/>
              </a:rPr>
              <a:t>v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24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400" spc="130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400" spc="4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400" spc="100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400" spc="-55">
                <a:solidFill>
                  <a:srgbClr val="404037"/>
                </a:solidFill>
                <a:latin typeface="Verdana"/>
                <a:cs typeface="Verdana"/>
              </a:rPr>
              <a:t>r  </a:t>
            </a:r>
            <a:r>
              <a:rPr dirty="0" sz="2400" spc="-40">
                <a:solidFill>
                  <a:srgbClr val="404037"/>
                </a:solidFill>
                <a:latin typeface="Verdana"/>
                <a:cs typeface="Verdana"/>
              </a:rPr>
              <a:t>f</a:t>
            </a:r>
            <a:r>
              <a:rPr dirty="0" sz="2400" spc="90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ll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-8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400" spc="25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400" spc="-2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400" spc="12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24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4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400" spc="1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400" spc="10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4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400" spc="-3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400" spc="-2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2400" spc="-365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28774" y="1028702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22"/>
            <a:ext cx="9239250" cy="10287000"/>
            <a:chOff x="0" y="122"/>
            <a:chExt cx="923925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122"/>
              <a:ext cx="5753100" cy="10287000"/>
            </a:xfrm>
            <a:custGeom>
              <a:avLst/>
              <a:gdLst/>
              <a:ahLst/>
              <a:cxnLst/>
              <a:rect l="l" t="t" r="r" b="b"/>
              <a:pathLst>
                <a:path w="5753100" h="10287000">
                  <a:moveTo>
                    <a:pt x="5753099" y="10286753"/>
                  </a:moveTo>
                  <a:lnTo>
                    <a:pt x="0" y="10286753"/>
                  </a:lnTo>
                  <a:lnTo>
                    <a:pt x="0" y="0"/>
                  </a:lnTo>
                  <a:lnTo>
                    <a:pt x="5753099" y="0"/>
                  </a:lnTo>
                  <a:lnTo>
                    <a:pt x="5753099" y="10286753"/>
                  </a:lnTo>
                  <a:close/>
                </a:path>
              </a:pathLst>
            </a:custGeom>
            <a:solidFill>
              <a:srgbClr val="FFD03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58480" y="1471106"/>
              <a:ext cx="6980582" cy="7344786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0560760" y="7618303"/>
            <a:ext cx="2486025" cy="619125"/>
          </a:xfrm>
          <a:custGeom>
            <a:avLst/>
            <a:gdLst/>
            <a:ahLst/>
            <a:cxnLst/>
            <a:rect l="l" t="t" r="r" b="b"/>
            <a:pathLst>
              <a:path w="2486025" h="619125">
                <a:moveTo>
                  <a:pt x="2369957" y="619110"/>
                </a:moveTo>
                <a:lnTo>
                  <a:pt x="116067" y="619110"/>
                </a:lnTo>
                <a:lnTo>
                  <a:pt x="70950" y="609920"/>
                </a:lnTo>
                <a:lnTo>
                  <a:pt x="34050" y="584881"/>
                </a:lnTo>
                <a:lnTo>
                  <a:pt x="9141" y="547786"/>
                </a:lnTo>
                <a:lnTo>
                  <a:pt x="0" y="502432"/>
                </a:lnTo>
                <a:lnTo>
                  <a:pt x="0" y="116678"/>
                </a:lnTo>
                <a:lnTo>
                  <a:pt x="9141" y="71324"/>
                </a:lnTo>
                <a:lnTo>
                  <a:pt x="34050" y="34229"/>
                </a:lnTo>
                <a:lnTo>
                  <a:pt x="70950" y="9189"/>
                </a:lnTo>
                <a:lnTo>
                  <a:pt x="116067" y="0"/>
                </a:lnTo>
                <a:lnTo>
                  <a:pt x="2369957" y="0"/>
                </a:lnTo>
                <a:lnTo>
                  <a:pt x="2415074" y="9189"/>
                </a:lnTo>
                <a:lnTo>
                  <a:pt x="2451974" y="34229"/>
                </a:lnTo>
                <a:lnTo>
                  <a:pt x="2476883" y="71324"/>
                </a:lnTo>
                <a:lnTo>
                  <a:pt x="2486024" y="116678"/>
                </a:lnTo>
                <a:lnTo>
                  <a:pt x="2486024" y="502432"/>
                </a:lnTo>
                <a:lnTo>
                  <a:pt x="2476883" y="547786"/>
                </a:lnTo>
                <a:lnTo>
                  <a:pt x="2451974" y="584881"/>
                </a:lnTo>
                <a:lnTo>
                  <a:pt x="2415074" y="609920"/>
                </a:lnTo>
                <a:lnTo>
                  <a:pt x="2369957" y="61911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10560834" y="1471106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5664814" y="7618296"/>
            <a:ext cx="2623185" cy="2668905"/>
          </a:xfrm>
          <a:custGeom>
            <a:avLst/>
            <a:gdLst/>
            <a:ahLst/>
            <a:cxnLst/>
            <a:rect l="l" t="t" r="r" b="b"/>
            <a:pathLst>
              <a:path w="2623184" h="2668904">
                <a:moveTo>
                  <a:pt x="1908" y="2173746"/>
                </a:moveTo>
                <a:lnTo>
                  <a:pt x="805" y="2142555"/>
                </a:lnTo>
                <a:lnTo>
                  <a:pt x="238" y="2111721"/>
                </a:lnTo>
                <a:lnTo>
                  <a:pt x="29" y="2080887"/>
                </a:lnTo>
                <a:lnTo>
                  <a:pt x="0" y="2049696"/>
                </a:lnTo>
                <a:lnTo>
                  <a:pt x="2049696" y="0"/>
                </a:lnTo>
                <a:lnTo>
                  <a:pt x="2110767" y="238"/>
                </a:lnTo>
                <a:lnTo>
                  <a:pt x="2141481" y="805"/>
                </a:lnTo>
                <a:lnTo>
                  <a:pt x="2171838" y="1908"/>
                </a:lnTo>
                <a:lnTo>
                  <a:pt x="1908" y="2173746"/>
                </a:lnTo>
                <a:close/>
              </a:path>
              <a:path w="2623184" h="2668904">
                <a:moveTo>
                  <a:pt x="7633" y="1918011"/>
                </a:moveTo>
                <a:lnTo>
                  <a:pt x="14790" y="1847398"/>
                </a:lnTo>
                <a:lnTo>
                  <a:pt x="24810" y="1776785"/>
                </a:lnTo>
                <a:lnTo>
                  <a:pt x="1776785" y="24810"/>
                </a:lnTo>
                <a:lnTo>
                  <a:pt x="1847398" y="14790"/>
                </a:lnTo>
                <a:lnTo>
                  <a:pt x="1918011" y="7633"/>
                </a:lnTo>
                <a:lnTo>
                  <a:pt x="7633" y="1918011"/>
                </a:lnTo>
                <a:close/>
              </a:path>
              <a:path w="2623184" h="2668904">
                <a:moveTo>
                  <a:pt x="22901" y="2400854"/>
                </a:moveTo>
                <a:lnTo>
                  <a:pt x="18935" y="2373360"/>
                </a:lnTo>
                <a:lnTo>
                  <a:pt x="15506" y="2345509"/>
                </a:lnTo>
                <a:lnTo>
                  <a:pt x="12434" y="2317657"/>
                </a:lnTo>
                <a:lnTo>
                  <a:pt x="9542" y="2290163"/>
                </a:lnTo>
                <a:lnTo>
                  <a:pt x="2290163" y="9542"/>
                </a:lnTo>
                <a:lnTo>
                  <a:pt x="2345509" y="15506"/>
                </a:lnTo>
                <a:lnTo>
                  <a:pt x="2373360" y="18935"/>
                </a:lnTo>
                <a:lnTo>
                  <a:pt x="2400854" y="22901"/>
                </a:lnTo>
                <a:lnTo>
                  <a:pt x="22901" y="2400854"/>
                </a:lnTo>
                <a:close/>
              </a:path>
              <a:path w="2623184" h="2668904">
                <a:moveTo>
                  <a:pt x="62979" y="2606969"/>
                </a:moveTo>
                <a:lnTo>
                  <a:pt x="57254" y="2581503"/>
                </a:lnTo>
                <a:lnTo>
                  <a:pt x="45803" y="2531286"/>
                </a:lnTo>
                <a:lnTo>
                  <a:pt x="40077" y="2505820"/>
                </a:lnTo>
                <a:lnTo>
                  <a:pt x="2505820" y="40077"/>
                </a:lnTo>
                <a:lnTo>
                  <a:pt x="2606969" y="62979"/>
                </a:lnTo>
                <a:lnTo>
                  <a:pt x="62979" y="2606969"/>
                </a:lnTo>
                <a:close/>
              </a:path>
              <a:path w="2623184" h="2668904">
                <a:moveTo>
                  <a:pt x="51528" y="1624107"/>
                </a:moveTo>
                <a:lnTo>
                  <a:pt x="62204" y="1580361"/>
                </a:lnTo>
                <a:lnTo>
                  <a:pt x="74021" y="1537278"/>
                </a:lnTo>
                <a:lnTo>
                  <a:pt x="86417" y="1495017"/>
                </a:lnTo>
                <a:lnTo>
                  <a:pt x="99240" y="1452345"/>
                </a:lnTo>
                <a:lnTo>
                  <a:pt x="1452345" y="101148"/>
                </a:lnTo>
                <a:lnTo>
                  <a:pt x="1495285" y="87521"/>
                </a:lnTo>
                <a:lnTo>
                  <a:pt x="1538226" y="75145"/>
                </a:lnTo>
                <a:lnTo>
                  <a:pt x="1581166" y="63844"/>
                </a:lnTo>
                <a:lnTo>
                  <a:pt x="1624107" y="53437"/>
                </a:lnTo>
                <a:lnTo>
                  <a:pt x="51528" y="1624107"/>
                </a:lnTo>
                <a:close/>
              </a:path>
              <a:path w="2623184" h="2668904">
                <a:moveTo>
                  <a:pt x="251255" y="2668703"/>
                </a:moveTo>
                <a:lnTo>
                  <a:pt x="127205" y="2668703"/>
                </a:lnTo>
                <a:lnTo>
                  <a:pt x="2623185" y="172722"/>
                </a:lnTo>
                <a:lnTo>
                  <a:pt x="2623185" y="296772"/>
                </a:lnTo>
                <a:lnTo>
                  <a:pt x="251255" y="2668703"/>
                </a:lnTo>
                <a:close/>
              </a:path>
              <a:path w="2623184" h="2668904">
                <a:moveTo>
                  <a:pt x="175579" y="1253864"/>
                </a:moveTo>
                <a:lnTo>
                  <a:pt x="195300" y="1209183"/>
                </a:lnTo>
                <a:lnTo>
                  <a:pt x="216293" y="1164873"/>
                </a:lnTo>
                <a:lnTo>
                  <a:pt x="238558" y="1120987"/>
                </a:lnTo>
                <a:lnTo>
                  <a:pt x="262096" y="1077578"/>
                </a:lnTo>
                <a:lnTo>
                  <a:pt x="286906" y="1034699"/>
                </a:lnTo>
                <a:lnTo>
                  <a:pt x="312988" y="992404"/>
                </a:lnTo>
                <a:lnTo>
                  <a:pt x="992404" y="312988"/>
                </a:lnTo>
                <a:lnTo>
                  <a:pt x="1034699" y="287701"/>
                </a:lnTo>
                <a:lnTo>
                  <a:pt x="1077578" y="263368"/>
                </a:lnTo>
                <a:lnTo>
                  <a:pt x="1120987" y="239990"/>
                </a:lnTo>
                <a:lnTo>
                  <a:pt x="1164873" y="217565"/>
                </a:lnTo>
                <a:lnTo>
                  <a:pt x="1209183" y="196095"/>
                </a:lnTo>
                <a:lnTo>
                  <a:pt x="1253864" y="175579"/>
                </a:lnTo>
                <a:lnTo>
                  <a:pt x="175579" y="1253864"/>
                </a:lnTo>
                <a:close/>
              </a:path>
              <a:path w="2623184" h="2668904">
                <a:moveTo>
                  <a:pt x="499356" y="2668703"/>
                </a:moveTo>
                <a:lnTo>
                  <a:pt x="375305" y="2668703"/>
                </a:lnTo>
                <a:lnTo>
                  <a:pt x="2623185" y="420823"/>
                </a:lnTo>
                <a:lnTo>
                  <a:pt x="2623185" y="544873"/>
                </a:lnTo>
                <a:lnTo>
                  <a:pt x="499356" y="2668703"/>
                </a:lnTo>
                <a:close/>
              </a:path>
              <a:path w="2623184" h="2668904">
                <a:moveTo>
                  <a:pt x="747457" y="2668703"/>
                </a:moveTo>
                <a:lnTo>
                  <a:pt x="623406" y="2668703"/>
                </a:lnTo>
                <a:lnTo>
                  <a:pt x="2623185" y="668924"/>
                </a:lnTo>
                <a:lnTo>
                  <a:pt x="2623185" y="792974"/>
                </a:lnTo>
                <a:lnTo>
                  <a:pt x="747457" y="2668703"/>
                </a:lnTo>
                <a:close/>
              </a:path>
              <a:path w="2623184" h="2668904">
                <a:moveTo>
                  <a:pt x="995558" y="2668703"/>
                </a:moveTo>
                <a:lnTo>
                  <a:pt x="871507" y="2668703"/>
                </a:lnTo>
                <a:lnTo>
                  <a:pt x="2623185" y="917025"/>
                </a:lnTo>
                <a:lnTo>
                  <a:pt x="2623185" y="1041075"/>
                </a:lnTo>
                <a:lnTo>
                  <a:pt x="995558" y="2668703"/>
                </a:lnTo>
                <a:close/>
              </a:path>
              <a:path w="2623184" h="2668904">
                <a:moveTo>
                  <a:pt x="1245567" y="2668703"/>
                </a:moveTo>
                <a:lnTo>
                  <a:pt x="1121517" y="2668703"/>
                </a:lnTo>
                <a:lnTo>
                  <a:pt x="2623185" y="1167034"/>
                </a:lnTo>
                <a:lnTo>
                  <a:pt x="2623185" y="1291085"/>
                </a:lnTo>
                <a:lnTo>
                  <a:pt x="1245567" y="2668703"/>
                </a:lnTo>
                <a:close/>
              </a:path>
              <a:path w="2623184" h="2668904">
                <a:moveTo>
                  <a:pt x="1491760" y="2668703"/>
                </a:moveTo>
                <a:lnTo>
                  <a:pt x="1367710" y="2668703"/>
                </a:lnTo>
                <a:lnTo>
                  <a:pt x="2623185" y="1413227"/>
                </a:lnTo>
                <a:lnTo>
                  <a:pt x="2623185" y="1537278"/>
                </a:lnTo>
                <a:lnTo>
                  <a:pt x="1491760" y="2668703"/>
                </a:lnTo>
                <a:close/>
              </a:path>
              <a:path w="2623184" h="2668904">
                <a:moveTo>
                  <a:pt x="1739861" y="2668703"/>
                </a:moveTo>
                <a:lnTo>
                  <a:pt x="1615811" y="2668703"/>
                </a:lnTo>
                <a:lnTo>
                  <a:pt x="2623185" y="1661328"/>
                </a:lnTo>
                <a:lnTo>
                  <a:pt x="2623185" y="1785378"/>
                </a:lnTo>
                <a:lnTo>
                  <a:pt x="1739861" y="2668703"/>
                </a:lnTo>
                <a:close/>
              </a:path>
              <a:path w="2623184" h="2668904">
                <a:moveTo>
                  <a:pt x="1988694" y="2668703"/>
                </a:moveTo>
                <a:lnTo>
                  <a:pt x="1864605" y="2668703"/>
                </a:lnTo>
                <a:lnTo>
                  <a:pt x="2623185" y="1910614"/>
                </a:lnTo>
                <a:lnTo>
                  <a:pt x="2623185" y="2034626"/>
                </a:lnTo>
                <a:lnTo>
                  <a:pt x="1988694" y="2668703"/>
                </a:lnTo>
                <a:close/>
              </a:path>
              <a:path w="2623184" h="2668904">
                <a:moveTo>
                  <a:pt x="2236063" y="2668703"/>
                </a:moveTo>
                <a:lnTo>
                  <a:pt x="2112013" y="2668703"/>
                </a:lnTo>
                <a:lnTo>
                  <a:pt x="2623185" y="2157530"/>
                </a:lnTo>
                <a:lnTo>
                  <a:pt x="2623185" y="2281581"/>
                </a:lnTo>
                <a:lnTo>
                  <a:pt x="2236063" y="2668703"/>
                </a:lnTo>
                <a:close/>
              </a:path>
              <a:path w="2623184" h="2668904">
                <a:moveTo>
                  <a:pt x="2486072" y="2668703"/>
                </a:moveTo>
                <a:lnTo>
                  <a:pt x="2362022" y="2668703"/>
                </a:lnTo>
                <a:lnTo>
                  <a:pt x="2623185" y="2407540"/>
                </a:lnTo>
                <a:lnTo>
                  <a:pt x="2623185" y="2531590"/>
                </a:lnTo>
                <a:lnTo>
                  <a:pt x="2486072" y="2668703"/>
                </a:lnTo>
                <a:close/>
              </a:path>
              <a:path w="2623184" h="2668904">
                <a:moveTo>
                  <a:pt x="2623185" y="2668703"/>
                </a:moveTo>
                <a:lnTo>
                  <a:pt x="2610123" y="2668703"/>
                </a:lnTo>
                <a:lnTo>
                  <a:pt x="2623185" y="2655641"/>
                </a:lnTo>
                <a:lnTo>
                  <a:pt x="2623185" y="2668703"/>
                </a:lnTo>
                <a:close/>
              </a:path>
            </a:pathLst>
          </a:custGeom>
          <a:solidFill>
            <a:srgbClr val="FFD033">
              <a:alpha val="148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548060" y="2168598"/>
            <a:ext cx="5467350" cy="3829685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0850" spc="2210">
                <a:latin typeface="Trebuchet MS"/>
                <a:cs typeface="Trebuchet MS"/>
              </a:rPr>
              <a:t>M</a:t>
            </a:r>
            <a:r>
              <a:rPr dirty="0" sz="10850" spc="330">
                <a:latin typeface="Trebuchet MS"/>
                <a:cs typeface="Trebuchet MS"/>
              </a:rPr>
              <a:t>I</a:t>
            </a:r>
            <a:r>
              <a:rPr dirty="0" sz="10850" spc="1764">
                <a:latin typeface="Trebuchet MS"/>
                <a:cs typeface="Trebuchet MS"/>
              </a:rPr>
              <a:t>S</a:t>
            </a:r>
            <a:r>
              <a:rPr dirty="0" sz="10850" spc="330">
                <a:latin typeface="Trebuchet MS"/>
                <a:cs typeface="Trebuchet MS"/>
              </a:rPr>
              <a:t>I</a:t>
            </a:r>
            <a:r>
              <a:rPr dirty="0" sz="10850" spc="1914">
                <a:latin typeface="Trebuchet MS"/>
                <a:cs typeface="Trebuchet MS"/>
              </a:rPr>
              <a:t>O</a:t>
            </a:r>
            <a:r>
              <a:rPr dirty="0" sz="10850" spc="1745">
                <a:latin typeface="Trebuchet MS"/>
                <a:cs typeface="Trebuchet MS"/>
              </a:rPr>
              <a:t>N</a:t>
            </a:r>
            <a:endParaRPr sz="10850">
              <a:latin typeface="Trebuchet MS"/>
              <a:cs typeface="Trebuchet MS"/>
            </a:endParaRPr>
          </a:p>
          <a:p>
            <a:pPr marL="12700" marR="492125">
              <a:lnSpc>
                <a:spcPct val="132800"/>
              </a:lnSpc>
              <a:spcBef>
                <a:spcPts val="1605"/>
              </a:spcBef>
            </a:pPr>
            <a:r>
              <a:rPr dirty="0" sz="2400" spc="135" b="0">
                <a:latin typeface="Verdana"/>
                <a:cs typeface="Verdana"/>
              </a:rPr>
              <a:t>U</a:t>
            </a:r>
            <a:r>
              <a:rPr dirty="0" sz="2400" spc="-85" b="0">
                <a:latin typeface="Verdana"/>
                <a:cs typeface="Verdana"/>
              </a:rPr>
              <a:t>s</a:t>
            </a:r>
            <a:r>
              <a:rPr dirty="0" sz="2400" spc="-20" b="0">
                <a:latin typeface="Verdana"/>
                <a:cs typeface="Verdana"/>
              </a:rPr>
              <a:t>i</a:t>
            </a:r>
            <a:r>
              <a:rPr dirty="0" sz="2400" spc="100" b="0">
                <a:latin typeface="Verdana"/>
                <a:cs typeface="Verdana"/>
              </a:rPr>
              <a:t>n</a:t>
            </a:r>
            <a:r>
              <a:rPr dirty="0" sz="2400" spc="150" b="0">
                <a:latin typeface="Verdana"/>
                <a:cs typeface="Verdana"/>
              </a:rPr>
              <a:t>g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20" b="0">
                <a:latin typeface="Verdana"/>
                <a:cs typeface="Verdana"/>
              </a:rPr>
              <a:t>t</a:t>
            </a:r>
            <a:r>
              <a:rPr dirty="0" sz="2400" spc="10" b="0">
                <a:latin typeface="Verdana"/>
                <a:cs typeface="Verdana"/>
              </a:rPr>
              <a:t>e</a:t>
            </a:r>
            <a:r>
              <a:rPr dirty="0" sz="2400" spc="95" b="0">
                <a:latin typeface="Verdana"/>
                <a:cs typeface="Verdana"/>
              </a:rPr>
              <a:t>c</a:t>
            </a:r>
            <a:r>
              <a:rPr dirty="0" sz="2400" spc="100" b="0">
                <a:latin typeface="Verdana"/>
                <a:cs typeface="Verdana"/>
              </a:rPr>
              <a:t>hn</a:t>
            </a:r>
            <a:r>
              <a:rPr dirty="0" sz="2400" spc="40" b="0">
                <a:latin typeface="Verdana"/>
                <a:cs typeface="Verdana"/>
              </a:rPr>
              <a:t>o</a:t>
            </a:r>
            <a:r>
              <a:rPr dirty="0" sz="2400" spc="-20" b="0">
                <a:latin typeface="Verdana"/>
                <a:cs typeface="Verdana"/>
              </a:rPr>
              <a:t>l</a:t>
            </a:r>
            <a:r>
              <a:rPr dirty="0" sz="2400" spc="40" b="0">
                <a:latin typeface="Verdana"/>
                <a:cs typeface="Verdana"/>
              </a:rPr>
              <a:t>o</a:t>
            </a:r>
            <a:r>
              <a:rPr dirty="0" sz="2400" spc="145" b="0">
                <a:latin typeface="Verdana"/>
                <a:cs typeface="Verdana"/>
              </a:rPr>
              <a:t>g</a:t>
            </a:r>
            <a:r>
              <a:rPr dirty="0" sz="2400" spc="-120" b="0">
                <a:latin typeface="Verdana"/>
                <a:cs typeface="Verdana"/>
              </a:rPr>
              <a:t>y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20" b="0">
                <a:latin typeface="Verdana"/>
                <a:cs typeface="Verdana"/>
              </a:rPr>
              <a:t>t</a:t>
            </a:r>
            <a:r>
              <a:rPr dirty="0" sz="2400" spc="45" b="0">
                <a:latin typeface="Verdana"/>
                <a:cs typeface="Verdana"/>
              </a:rPr>
              <a:t>o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95" b="0">
                <a:latin typeface="Verdana"/>
                <a:cs typeface="Verdana"/>
              </a:rPr>
              <a:t>c</a:t>
            </a:r>
            <a:r>
              <a:rPr dirty="0" sz="2400" spc="40" b="0">
                <a:latin typeface="Verdana"/>
                <a:cs typeface="Verdana"/>
              </a:rPr>
              <a:t>o</a:t>
            </a:r>
            <a:r>
              <a:rPr dirty="0" sz="2400" spc="100" b="0">
                <a:latin typeface="Verdana"/>
                <a:cs typeface="Verdana"/>
              </a:rPr>
              <a:t>nn</a:t>
            </a:r>
            <a:r>
              <a:rPr dirty="0" sz="2400" spc="10" b="0">
                <a:latin typeface="Verdana"/>
                <a:cs typeface="Verdana"/>
              </a:rPr>
              <a:t>e</a:t>
            </a:r>
            <a:r>
              <a:rPr dirty="0" sz="2400" spc="95" b="0">
                <a:latin typeface="Verdana"/>
                <a:cs typeface="Verdana"/>
              </a:rPr>
              <a:t>c</a:t>
            </a:r>
            <a:r>
              <a:rPr dirty="0" sz="2400" spc="25" b="0">
                <a:latin typeface="Verdana"/>
                <a:cs typeface="Verdana"/>
              </a:rPr>
              <a:t>t  </a:t>
            </a:r>
            <a:r>
              <a:rPr dirty="0" sz="2400" spc="-85" b="0">
                <a:latin typeface="Verdana"/>
                <a:cs typeface="Verdana"/>
              </a:rPr>
              <a:t>s</a:t>
            </a:r>
            <a:r>
              <a:rPr dirty="0" sz="2400" spc="20" b="0">
                <a:latin typeface="Verdana"/>
                <a:cs typeface="Verdana"/>
              </a:rPr>
              <a:t>t</a:t>
            </a:r>
            <a:r>
              <a:rPr dirty="0" sz="2400" spc="90" b="0">
                <a:latin typeface="Verdana"/>
                <a:cs typeface="Verdana"/>
              </a:rPr>
              <a:t>u</a:t>
            </a:r>
            <a:r>
              <a:rPr dirty="0" sz="2400" spc="125" b="0">
                <a:latin typeface="Verdana"/>
                <a:cs typeface="Verdana"/>
              </a:rPr>
              <a:t>d</a:t>
            </a:r>
            <a:r>
              <a:rPr dirty="0" sz="2400" spc="10" b="0">
                <a:latin typeface="Verdana"/>
                <a:cs typeface="Verdana"/>
              </a:rPr>
              <a:t>e</a:t>
            </a:r>
            <a:r>
              <a:rPr dirty="0" sz="2400" spc="100" b="0">
                <a:latin typeface="Verdana"/>
                <a:cs typeface="Verdana"/>
              </a:rPr>
              <a:t>n</a:t>
            </a:r>
            <a:r>
              <a:rPr dirty="0" sz="2400" spc="20" b="0">
                <a:latin typeface="Verdana"/>
                <a:cs typeface="Verdana"/>
              </a:rPr>
              <a:t>t</a:t>
            </a:r>
            <a:r>
              <a:rPr dirty="0" sz="2400" spc="-80" b="0">
                <a:latin typeface="Verdana"/>
                <a:cs typeface="Verdana"/>
              </a:rPr>
              <a:t>s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140" b="0">
                <a:latin typeface="Verdana"/>
                <a:cs typeface="Verdana"/>
              </a:rPr>
              <a:t>w</a:t>
            </a:r>
            <a:r>
              <a:rPr dirty="0" sz="2400" spc="-20" b="0">
                <a:latin typeface="Verdana"/>
                <a:cs typeface="Verdana"/>
              </a:rPr>
              <a:t>i</a:t>
            </a:r>
            <a:r>
              <a:rPr dirty="0" sz="2400" spc="20" b="0">
                <a:latin typeface="Verdana"/>
                <a:cs typeface="Verdana"/>
              </a:rPr>
              <a:t>t</a:t>
            </a:r>
            <a:r>
              <a:rPr dirty="0" sz="2400" spc="105" b="0">
                <a:latin typeface="Verdana"/>
                <a:cs typeface="Verdana"/>
              </a:rPr>
              <a:t>h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20" b="0">
                <a:latin typeface="Verdana"/>
                <a:cs typeface="Verdana"/>
              </a:rPr>
              <a:t>t</a:t>
            </a:r>
            <a:r>
              <a:rPr dirty="0" sz="2400" spc="100" b="0">
                <a:latin typeface="Verdana"/>
                <a:cs typeface="Verdana"/>
              </a:rPr>
              <a:t>h</a:t>
            </a:r>
            <a:r>
              <a:rPr dirty="0" sz="2400" spc="15" b="0">
                <a:latin typeface="Verdana"/>
                <a:cs typeface="Verdana"/>
              </a:rPr>
              <a:t>e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140" b="0">
                <a:latin typeface="Verdana"/>
                <a:cs typeface="Verdana"/>
              </a:rPr>
              <a:t>w</a:t>
            </a:r>
            <a:r>
              <a:rPr dirty="0" sz="2400" spc="40" b="0">
                <a:latin typeface="Verdana"/>
                <a:cs typeface="Verdana"/>
              </a:rPr>
              <a:t>o</a:t>
            </a:r>
            <a:r>
              <a:rPr dirty="0" sz="2400" spc="-70" b="0">
                <a:latin typeface="Verdana"/>
                <a:cs typeface="Verdana"/>
              </a:rPr>
              <a:t>r</a:t>
            </a:r>
            <a:r>
              <a:rPr dirty="0" sz="2400" spc="-20" b="0">
                <a:latin typeface="Verdana"/>
                <a:cs typeface="Verdana"/>
              </a:rPr>
              <a:t>l</a:t>
            </a:r>
            <a:r>
              <a:rPr dirty="0" sz="2400" spc="130" b="0">
                <a:latin typeface="Verdana"/>
                <a:cs typeface="Verdana"/>
              </a:rPr>
              <a:t>d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-35" b="0">
                <a:latin typeface="Verdana"/>
                <a:cs typeface="Verdana"/>
              </a:rPr>
              <a:t>a</a:t>
            </a:r>
            <a:r>
              <a:rPr dirty="0" sz="2400" spc="-70" b="0">
                <a:latin typeface="Verdana"/>
                <a:cs typeface="Verdana"/>
              </a:rPr>
              <a:t>r</a:t>
            </a:r>
            <a:r>
              <a:rPr dirty="0" sz="2400" spc="40" b="0">
                <a:latin typeface="Verdana"/>
                <a:cs typeface="Verdana"/>
              </a:rPr>
              <a:t>o</a:t>
            </a:r>
            <a:r>
              <a:rPr dirty="0" sz="2400" spc="90" b="0">
                <a:latin typeface="Verdana"/>
                <a:cs typeface="Verdana"/>
              </a:rPr>
              <a:t>u</a:t>
            </a:r>
            <a:r>
              <a:rPr dirty="0" sz="2400" spc="100" b="0">
                <a:latin typeface="Verdana"/>
                <a:cs typeface="Verdana"/>
              </a:rPr>
              <a:t>n</a:t>
            </a:r>
            <a:r>
              <a:rPr dirty="0" sz="2400" spc="90" b="0">
                <a:latin typeface="Verdana"/>
                <a:cs typeface="Verdana"/>
              </a:rPr>
              <a:t>d  </a:t>
            </a:r>
            <a:r>
              <a:rPr dirty="0" sz="2400" spc="20" b="0">
                <a:latin typeface="Verdana"/>
                <a:cs typeface="Verdana"/>
              </a:rPr>
              <a:t>t</a:t>
            </a:r>
            <a:r>
              <a:rPr dirty="0" sz="2400" spc="100" b="0">
                <a:latin typeface="Verdana"/>
                <a:cs typeface="Verdana"/>
              </a:rPr>
              <a:t>h</a:t>
            </a:r>
            <a:r>
              <a:rPr dirty="0" sz="2400" spc="10" b="0">
                <a:latin typeface="Verdana"/>
                <a:cs typeface="Verdana"/>
              </a:rPr>
              <a:t>e</a:t>
            </a:r>
            <a:r>
              <a:rPr dirty="0" sz="2400" spc="210" b="0">
                <a:latin typeface="Verdana"/>
                <a:cs typeface="Verdana"/>
              </a:rPr>
              <a:t>m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20" b="0">
                <a:latin typeface="Verdana"/>
                <a:cs typeface="Verdana"/>
              </a:rPr>
              <a:t>t</a:t>
            </a:r>
            <a:r>
              <a:rPr dirty="0" sz="2400" spc="45" b="0">
                <a:latin typeface="Verdana"/>
                <a:cs typeface="Verdana"/>
              </a:rPr>
              <a:t>o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125" b="0">
                <a:latin typeface="Verdana"/>
                <a:cs typeface="Verdana"/>
              </a:rPr>
              <a:t>p</a:t>
            </a:r>
            <a:r>
              <a:rPr dirty="0" sz="2400" spc="-70" b="0">
                <a:latin typeface="Verdana"/>
                <a:cs typeface="Verdana"/>
              </a:rPr>
              <a:t>r</a:t>
            </a:r>
            <a:r>
              <a:rPr dirty="0" sz="2400" spc="10" b="0">
                <a:latin typeface="Verdana"/>
                <a:cs typeface="Verdana"/>
              </a:rPr>
              <a:t>e</a:t>
            </a:r>
            <a:r>
              <a:rPr dirty="0" sz="2400" spc="125" b="0">
                <a:latin typeface="Verdana"/>
                <a:cs typeface="Verdana"/>
              </a:rPr>
              <a:t>p</a:t>
            </a:r>
            <a:r>
              <a:rPr dirty="0" sz="2400" spc="-35" b="0">
                <a:latin typeface="Verdana"/>
                <a:cs typeface="Verdana"/>
              </a:rPr>
              <a:t>a</a:t>
            </a:r>
            <a:r>
              <a:rPr dirty="0" sz="2400" spc="-70" b="0">
                <a:latin typeface="Verdana"/>
                <a:cs typeface="Verdana"/>
              </a:rPr>
              <a:t>r</a:t>
            </a:r>
            <a:r>
              <a:rPr dirty="0" sz="2400" spc="15" b="0">
                <a:latin typeface="Verdana"/>
                <a:cs typeface="Verdana"/>
              </a:rPr>
              <a:t>e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20" b="0">
                <a:latin typeface="Verdana"/>
                <a:cs typeface="Verdana"/>
              </a:rPr>
              <a:t>t</a:t>
            </a:r>
            <a:r>
              <a:rPr dirty="0" sz="2400" spc="100" b="0">
                <a:latin typeface="Verdana"/>
                <a:cs typeface="Verdana"/>
              </a:rPr>
              <a:t>h</a:t>
            </a:r>
            <a:r>
              <a:rPr dirty="0" sz="2400" spc="10" b="0">
                <a:latin typeface="Verdana"/>
                <a:cs typeface="Verdana"/>
              </a:rPr>
              <a:t>e</a:t>
            </a:r>
            <a:r>
              <a:rPr dirty="0" sz="2400" spc="210" b="0">
                <a:latin typeface="Verdana"/>
                <a:cs typeface="Verdana"/>
              </a:rPr>
              <a:t>m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-40" b="0">
                <a:latin typeface="Verdana"/>
                <a:cs typeface="Verdana"/>
              </a:rPr>
              <a:t>f</a:t>
            </a:r>
            <a:r>
              <a:rPr dirty="0" sz="2400" spc="40" b="0">
                <a:latin typeface="Verdana"/>
                <a:cs typeface="Verdana"/>
              </a:rPr>
              <a:t>o</a:t>
            </a:r>
            <a:r>
              <a:rPr dirty="0" sz="2400" spc="-65" b="0">
                <a:latin typeface="Verdana"/>
                <a:cs typeface="Verdana"/>
              </a:rPr>
              <a:t>r</a:t>
            </a:r>
            <a:r>
              <a:rPr dirty="0" sz="2400" spc="-220" b="0">
                <a:latin typeface="Verdana"/>
                <a:cs typeface="Verdana"/>
              </a:rPr>
              <a:t> </a:t>
            </a:r>
            <a:r>
              <a:rPr dirty="0" sz="2400" spc="125" b="0">
                <a:latin typeface="Verdana"/>
                <a:cs typeface="Verdana"/>
              </a:rPr>
              <a:t>b</a:t>
            </a:r>
            <a:r>
              <a:rPr dirty="0" sz="2400" spc="10" b="0">
                <a:latin typeface="Verdana"/>
                <a:cs typeface="Verdana"/>
              </a:rPr>
              <a:t>e</a:t>
            </a:r>
            <a:r>
              <a:rPr dirty="0" sz="2400" spc="20" b="0">
                <a:latin typeface="Verdana"/>
                <a:cs typeface="Verdana"/>
              </a:rPr>
              <a:t>tt</a:t>
            </a:r>
            <a:r>
              <a:rPr dirty="0" sz="2400" spc="10" b="0">
                <a:latin typeface="Verdana"/>
                <a:cs typeface="Verdana"/>
              </a:rPr>
              <a:t>e</a:t>
            </a:r>
            <a:r>
              <a:rPr dirty="0" sz="2400" spc="-55" b="0">
                <a:latin typeface="Verdana"/>
                <a:cs typeface="Verdana"/>
              </a:rPr>
              <a:t>r  </a:t>
            </a:r>
            <a:r>
              <a:rPr dirty="0" sz="2400" spc="-35" b="0">
                <a:latin typeface="Verdana"/>
                <a:cs typeface="Verdana"/>
              </a:rPr>
              <a:t>future.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11648" y="1260041"/>
            <a:ext cx="6976745" cy="7773034"/>
            <a:chOff x="11311648" y="1260041"/>
            <a:chExt cx="6976745" cy="7773034"/>
          </a:xfrm>
        </p:grpSpPr>
        <p:sp>
          <p:nvSpPr>
            <p:cNvPr id="3" name="object 3"/>
            <p:cNvSpPr/>
            <p:nvPr/>
          </p:nvSpPr>
          <p:spPr>
            <a:xfrm>
              <a:off x="16559129" y="3814088"/>
              <a:ext cx="1729105" cy="2771775"/>
            </a:xfrm>
            <a:custGeom>
              <a:avLst/>
              <a:gdLst/>
              <a:ahLst/>
              <a:cxnLst/>
              <a:rect l="l" t="t" r="r" b="b"/>
              <a:pathLst>
                <a:path w="1729105" h="2771775">
                  <a:moveTo>
                    <a:pt x="0" y="0"/>
                  </a:moveTo>
                  <a:lnTo>
                    <a:pt x="1728868" y="0"/>
                  </a:lnTo>
                  <a:lnTo>
                    <a:pt x="1728868" y="2771758"/>
                  </a:lnTo>
                  <a:lnTo>
                    <a:pt x="0" y="27717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1311636" y="1279727"/>
              <a:ext cx="5586730" cy="7753350"/>
            </a:xfrm>
            <a:custGeom>
              <a:avLst/>
              <a:gdLst/>
              <a:ahLst/>
              <a:cxnLst/>
              <a:rect l="l" t="t" r="r" b="b"/>
              <a:pathLst>
                <a:path w="5586730" h="7753350">
                  <a:moveTo>
                    <a:pt x="5586692" y="382168"/>
                  </a:moveTo>
                  <a:lnTo>
                    <a:pt x="5583733" y="334302"/>
                  </a:lnTo>
                  <a:lnTo>
                    <a:pt x="5575097" y="288201"/>
                  </a:lnTo>
                  <a:lnTo>
                    <a:pt x="5561127" y="244208"/>
                  </a:lnTo>
                  <a:lnTo>
                    <a:pt x="5542191" y="202692"/>
                  </a:lnTo>
                  <a:lnTo>
                    <a:pt x="5518620" y="164007"/>
                  </a:lnTo>
                  <a:lnTo>
                    <a:pt x="5490794" y="128524"/>
                  </a:lnTo>
                  <a:lnTo>
                    <a:pt x="5459044" y="96596"/>
                  </a:lnTo>
                  <a:lnTo>
                    <a:pt x="5423738" y="68580"/>
                  </a:lnTo>
                  <a:lnTo>
                    <a:pt x="5385219" y="44856"/>
                  </a:lnTo>
                  <a:lnTo>
                    <a:pt x="5343842" y="25768"/>
                  </a:lnTo>
                  <a:lnTo>
                    <a:pt x="5299964" y="11696"/>
                  </a:lnTo>
                  <a:lnTo>
                    <a:pt x="5287353" y="9321"/>
                  </a:lnTo>
                  <a:lnTo>
                    <a:pt x="5287353" y="415264"/>
                  </a:lnTo>
                  <a:lnTo>
                    <a:pt x="5287353" y="7334859"/>
                  </a:lnTo>
                  <a:lnTo>
                    <a:pt x="5285854" y="7334859"/>
                  </a:lnTo>
                  <a:lnTo>
                    <a:pt x="5276354" y="7381595"/>
                  </a:lnTo>
                  <a:lnTo>
                    <a:pt x="5258727" y="7407694"/>
                  </a:lnTo>
                  <a:lnTo>
                    <a:pt x="5258727" y="7706525"/>
                  </a:lnTo>
                  <a:lnTo>
                    <a:pt x="5251970" y="7707909"/>
                  </a:lnTo>
                  <a:lnTo>
                    <a:pt x="5206123" y="7711008"/>
                  </a:lnTo>
                  <a:lnTo>
                    <a:pt x="380568" y="7711008"/>
                  </a:lnTo>
                  <a:lnTo>
                    <a:pt x="334733" y="7707909"/>
                  </a:lnTo>
                  <a:lnTo>
                    <a:pt x="326377" y="7706207"/>
                  </a:lnTo>
                  <a:lnTo>
                    <a:pt x="371551" y="7709509"/>
                  </a:lnTo>
                  <a:lnTo>
                    <a:pt x="5218163" y="7709509"/>
                  </a:lnTo>
                  <a:lnTo>
                    <a:pt x="5258727" y="7706525"/>
                  </a:lnTo>
                  <a:lnTo>
                    <a:pt x="5258727" y="7407694"/>
                  </a:lnTo>
                  <a:lnTo>
                    <a:pt x="5250497" y="7419873"/>
                  </a:lnTo>
                  <a:lnTo>
                    <a:pt x="5212232" y="7445730"/>
                  </a:lnTo>
                  <a:lnTo>
                    <a:pt x="5165509" y="7455230"/>
                  </a:lnTo>
                  <a:lnTo>
                    <a:pt x="424192" y="7455230"/>
                  </a:lnTo>
                  <a:lnTo>
                    <a:pt x="377469" y="7445730"/>
                  </a:lnTo>
                  <a:lnTo>
                    <a:pt x="339204" y="7419873"/>
                  </a:lnTo>
                  <a:lnTo>
                    <a:pt x="313359" y="7381595"/>
                  </a:lnTo>
                  <a:lnTo>
                    <a:pt x="303860" y="7334859"/>
                  </a:lnTo>
                  <a:lnTo>
                    <a:pt x="303860" y="415264"/>
                  </a:lnTo>
                  <a:lnTo>
                    <a:pt x="313359" y="368528"/>
                  </a:lnTo>
                  <a:lnTo>
                    <a:pt x="339204" y="330250"/>
                  </a:lnTo>
                  <a:lnTo>
                    <a:pt x="377469" y="304393"/>
                  </a:lnTo>
                  <a:lnTo>
                    <a:pt x="424192" y="294894"/>
                  </a:lnTo>
                  <a:lnTo>
                    <a:pt x="5167020" y="294894"/>
                  </a:lnTo>
                  <a:lnTo>
                    <a:pt x="5213743" y="304393"/>
                  </a:lnTo>
                  <a:lnTo>
                    <a:pt x="5252009" y="330250"/>
                  </a:lnTo>
                  <a:lnTo>
                    <a:pt x="5277853" y="368528"/>
                  </a:lnTo>
                  <a:lnTo>
                    <a:pt x="5287353" y="415264"/>
                  </a:lnTo>
                  <a:lnTo>
                    <a:pt x="5287353" y="9321"/>
                  </a:lnTo>
                  <a:lnTo>
                    <a:pt x="5253939" y="2984"/>
                  </a:lnTo>
                  <a:lnTo>
                    <a:pt x="5206123" y="0"/>
                  </a:lnTo>
                  <a:lnTo>
                    <a:pt x="380568" y="0"/>
                  </a:lnTo>
                  <a:lnTo>
                    <a:pt x="332752" y="2984"/>
                  </a:lnTo>
                  <a:lnTo>
                    <a:pt x="299618" y="9258"/>
                  </a:lnTo>
                  <a:lnTo>
                    <a:pt x="299618" y="7700721"/>
                  </a:lnTo>
                  <a:lnTo>
                    <a:pt x="290741" y="7698892"/>
                  </a:lnTo>
                  <a:lnTo>
                    <a:pt x="289496" y="7698460"/>
                  </a:lnTo>
                  <a:lnTo>
                    <a:pt x="299618" y="7700721"/>
                  </a:lnTo>
                  <a:lnTo>
                    <a:pt x="299618" y="9258"/>
                  </a:lnTo>
                  <a:lnTo>
                    <a:pt x="242862" y="25768"/>
                  </a:lnTo>
                  <a:lnTo>
                    <a:pt x="201485" y="44856"/>
                  </a:lnTo>
                  <a:lnTo>
                    <a:pt x="162966" y="68580"/>
                  </a:lnTo>
                  <a:lnTo>
                    <a:pt x="127660" y="96596"/>
                  </a:lnTo>
                  <a:lnTo>
                    <a:pt x="95910" y="128524"/>
                  </a:lnTo>
                  <a:lnTo>
                    <a:pt x="68084" y="164007"/>
                  </a:lnTo>
                  <a:lnTo>
                    <a:pt x="54610" y="186131"/>
                  </a:lnTo>
                  <a:lnTo>
                    <a:pt x="54610" y="7463409"/>
                  </a:lnTo>
                  <a:lnTo>
                    <a:pt x="54241" y="7462329"/>
                  </a:lnTo>
                  <a:lnTo>
                    <a:pt x="52743" y="7455052"/>
                  </a:lnTo>
                  <a:lnTo>
                    <a:pt x="54610" y="7463409"/>
                  </a:lnTo>
                  <a:lnTo>
                    <a:pt x="54610" y="186131"/>
                  </a:lnTo>
                  <a:lnTo>
                    <a:pt x="46926" y="198742"/>
                  </a:lnTo>
                  <a:lnTo>
                    <a:pt x="46926" y="7426693"/>
                  </a:lnTo>
                  <a:lnTo>
                    <a:pt x="45224" y="7418324"/>
                  </a:lnTo>
                  <a:lnTo>
                    <a:pt x="42125" y="7372477"/>
                  </a:lnTo>
                  <a:lnTo>
                    <a:pt x="42125" y="382168"/>
                  </a:lnTo>
                  <a:lnTo>
                    <a:pt x="45224" y="336308"/>
                  </a:lnTo>
                  <a:lnTo>
                    <a:pt x="46418" y="330466"/>
                  </a:lnTo>
                  <a:lnTo>
                    <a:pt x="43637" y="368528"/>
                  </a:lnTo>
                  <a:lnTo>
                    <a:pt x="43637" y="7381595"/>
                  </a:lnTo>
                  <a:lnTo>
                    <a:pt x="46926" y="7426693"/>
                  </a:lnTo>
                  <a:lnTo>
                    <a:pt x="46926" y="198742"/>
                  </a:lnTo>
                  <a:lnTo>
                    <a:pt x="44513" y="202692"/>
                  </a:lnTo>
                  <a:lnTo>
                    <a:pt x="25577" y="244208"/>
                  </a:lnTo>
                  <a:lnTo>
                    <a:pt x="11607" y="288201"/>
                  </a:lnTo>
                  <a:lnTo>
                    <a:pt x="2959" y="334302"/>
                  </a:lnTo>
                  <a:lnTo>
                    <a:pt x="0" y="382168"/>
                  </a:lnTo>
                  <a:lnTo>
                    <a:pt x="0" y="7372477"/>
                  </a:lnTo>
                  <a:lnTo>
                    <a:pt x="2959" y="7420305"/>
                  </a:lnTo>
                  <a:lnTo>
                    <a:pt x="11607" y="7466343"/>
                  </a:lnTo>
                  <a:lnTo>
                    <a:pt x="25577" y="7510221"/>
                  </a:lnTo>
                  <a:lnTo>
                    <a:pt x="44513" y="7551610"/>
                  </a:lnTo>
                  <a:lnTo>
                    <a:pt x="68084" y="7590129"/>
                  </a:lnTo>
                  <a:lnTo>
                    <a:pt x="95910" y="7625448"/>
                  </a:lnTo>
                  <a:lnTo>
                    <a:pt x="127660" y="7657211"/>
                  </a:lnTo>
                  <a:lnTo>
                    <a:pt x="162966" y="7685049"/>
                  </a:lnTo>
                  <a:lnTo>
                    <a:pt x="201485" y="7708620"/>
                  </a:lnTo>
                  <a:lnTo>
                    <a:pt x="242862" y="7727569"/>
                  </a:lnTo>
                  <a:lnTo>
                    <a:pt x="286727" y="7741539"/>
                  </a:lnTo>
                  <a:lnTo>
                    <a:pt x="332752" y="7750175"/>
                  </a:lnTo>
                  <a:lnTo>
                    <a:pt x="380568" y="7753134"/>
                  </a:lnTo>
                  <a:lnTo>
                    <a:pt x="5206123" y="7753134"/>
                  </a:lnTo>
                  <a:lnTo>
                    <a:pt x="5253939" y="7750175"/>
                  </a:lnTo>
                  <a:lnTo>
                    <a:pt x="5299964" y="7741539"/>
                  </a:lnTo>
                  <a:lnTo>
                    <a:pt x="5343842" y="7727569"/>
                  </a:lnTo>
                  <a:lnTo>
                    <a:pt x="5379986" y="7711008"/>
                  </a:lnTo>
                  <a:lnTo>
                    <a:pt x="5385219" y="7708620"/>
                  </a:lnTo>
                  <a:lnTo>
                    <a:pt x="5423738" y="7685049"/>
                  </a:lnTo>
                  <a:lnTo>
                    <a:pt x="5459044" y="7657211"/>
                  </a:lnTo>
                  <a:lnTo>
                    <a:pt x="5490794" y="7625448"/>
                  </a:lnTo>
                  <a:lnTo>
                    <a:pt x="5518620" y="7590129"/>
                  </a:lnTo>
                  <a:lnTo>
                    <a:pt x="5542191" y="7551610"/>
                  </a:lnTo>
                  <a:lnTo>
                    <a:pt x="5561127" y="7510221"/>
                  </a:lnTo>
                  <a:lnTo>
                    <a:pt x="5575097" y="7466343"/>
                  </a:lnTo>
                  <a:lnTo>
                    <a:pt x="5583733" y="7420305"/>
                  </a:lnTo>
                  <a:lnTo>
                    <a:pt x="5586692" y="7372477"/>
                  </a:lnTo>
                  <a:lnTo>
                    <a:pt x="5586692" y="382168"/>
                  </a:lnTo>
                  <a:close/>
                </a:path>
              </a:pathLst>
            </a:custGeom>
            <a:solidFill>
              <a:srgbClr val="FFD03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15328" y="1574374"/>
              <a:ext cx="4976330" cy="7154791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625145" y="1403094"/>
              <a:ext cx="90253" cy="9027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825184" y="1383533"/>
              <a:ext cx="129408" cy="12939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071874" y="1412118"/>
              <a:ext cx="72253" cy="72226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6125165" y="1260042"/>
              <a:ext cx="793115" cy="1350010"/>
            </a:xfrm>
            <a:custGeom>
              <a:avLst/>
              <a:gdLst/>
              <a:ahLst/>
              <a:cxnLst/>
              <a:rect l="l" t="t" r="r" b="b"/>
              <a:pathLst>
                <a:path w="793115" h="1350010">
                  <a:moveTo>
                    <a:pt x="379056" y="19685"/>
                  </a:moveTo>
                  <a:lnTo>
                    <a:pt x="375881" y="7099"/>
                  </a:lnTo>
                  <a:lnTo>
                    <a:pt x="367207" y="1435"/>
                  </a:lnTo>
                  <a:lnTo>
                    <a:pt x="354304" y="0"/>
                  </a:lnTo>
                  <a:lnTo>
                    <a:pt x="24739" y="0"/>
                  </a:lnTo>
                  <a:lnTo>
                    <a:pt x="11836" y="1435"/>
                  </a:lnTo>
                  <a:lnTo>
                    <a:pt x="3162" y="7099"/>
                  </a:lnTo>
                  <a:lnTo>
                    <a:pt x="0" y="19685"/>
                  </a:lnTo>
                  <a:lnTo>
                    <a:pt x="379056" y="19685"/>
                  </a:lnTo>
                  <a:close/>
                </a:path>
                <a:path w="793115" h="1350010">
                  <a:moveTo>
                    <a:pt x="792835" y="1046251"/>
                  </a:moveTo>
                  <a:lnTo>
                    <a:pt x="791400" y="1032827"/>
                  </a:lnTo>
                  <a:lnTo>
                    <a:pt x="785736" y="1023645"/>
                  </a:lnTo>
                  <a:lnTo>
                    <a:pt x="773163" y="1020229"/>
                  </a:lnTo>
                  <a:lnTo>
                    <a:pt x="773163" y="1349743"/>
                  </a:lnTo>
                  <a:lnTo>
                    <a:pt x="785736" y="1346568"/>
                  </a:lnTo>
                  <a:lnTo>
                    <a:pt x="791400" y="1337894"/>
                  </a:lnTo>
                  <a:lnTo>
                    <a:pt x="792835" y="1324978"/>
                  </a:lnTo>
                  <a:lnTo>
                    <a:pt x="792835" y="1046251"/>
                  </a:lnTo>
                  <a:close/>
                </a:path>
                <a:path w="793115" h="1350010">
                  <a:moveTo>
                    <a:pt x="792835" y="659574"/>
                  </a:moveTo>
                  <a:lnTo>
                    <a:pt x="791400" y="646150"/>
                  </a:lnTo>
                  <a:lnTo>
                    <a:pt x="785736" y="636968"/>
                  </a:lnTo>
                  <a:lnTo>
                    <a:pt x="773163" y="633552"/>
                  </a:lnTo>
                  <a:lnTo>
                    <a:pt x="773163" y="963053"/>
                  </a:lnTo>
                  <a:lnTo>
                    <a:pt x="785736" y="959878"/>
                  </a:lnTo>
                  <a:lnTo>
                    <a:pt x="791400" y="951204"/>
                  </a:lnTo>
                  <a:lnTo>
                    <a:pt x="792835" y="938301"/>
                  </a:lnTo>
                  <a:lnTo>
                    <a:pt x="792835" y="659574"/>
                  </a:lnTo>
                  <a:close/>
                </a:path>
              </a:pathLst>
            </a:custGeom>
            <a:solidFill>
              <a:srgbClr val="FFD033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/>
          <p:nvPr/>
        </p:nvSpPr>
        <p:spPr>
          <a:xfrm>
            <a:off x="1430997" y="11"/>
            <a:ext cx="1616075" cy="1446530"/>
          </a:xfrm>
          <a:custGeom>
            <a:avLst/>
            <a:gdLst/>
            <a:ahLst/>
            <a:cxnLst/>
            <a:rect l="l" t="t" r="r" b="b"/>
            <a:pathLst>
              <a:path w="1616075" h="1446530">
                <a:moveTo>
                  <a:pt x="1529537" y="39408"/>
                </a:moveTo>
                <a:lnTo>
                  <a:pt x="1517218" y="0"/>
                </a:lnTo>
                <a:lnTo>
                  <a:pt x="1490116" y="0"/>
                </a:lnTo>
                <a:lnTo>
                  <a:pt x="1529537" y="39408"/>
                </a:lnTo>
                <a:close/>
              </a:path>
              <a:path w="1616075" h="1446530">
                <a:moveTo>
                  <a:pt x="1543164" y="1170609"/>
                </a:moveTo>
                <a:lnTo>
                  <a:pt x="372554" y="0"/>
                </a:lnTo>
                <a:lnTo>
                  <a:pt x="0" y="0"/>
                </a:lnTo>
                <a:lnTo>
                  <a:pt x="1446339" y="1446403"/>
                </a:lnTo>
                <a:lnTo>
                  <a:pt x="1460665" y="1412582"/>
                </a:lnTo>
                <a:lnTo>
                  <a:pt x="1487398" y="1344295"/>
                </a:lnTo>
                <a:lnTo>
                  <a:pt x="1502816" y="1301242"/>
                </a:lnTo>
                <a:lnTo>
                  <a:pt x="1516557" y="1259941"/>
                </a:lnTo>
                <a:lnTo>
                  <a:pt x="1530718" y="1213713"/>
                </a:lnTo>
                <a:lnTo>
                  <a:pt x="1533347" y="1205064"/>
                </a:lnTo>
                <a:lnTo>
                  <a:pt x="1534655" y="1200619"/>
                </a:lnTo>
                <a:lnTo>
                  <a:pt x="1536814" y="1193126"/>
                </a:lnTo>
                <a:lnTo>
                  <a:pt x="1541081" y="1178102"/>
                </a:lnTo>
                <a:lnTo>
                  <a:pt x="1543164" y="1170609"/>
                </a:lnTo>
                <a:close/>
              </a:path>
              <a:path w="1616075" h="1446530">
                <a:moveTo>
                  <a:pt x="1612214" y="742975"/>
                </a:moveTo>
                <a:lnTo>
                  <a:pt x="869238" y="0"/>
                </a:lnTo>
                <a:lnTo>
                  <a:pt x="496658" y="0"/>
                </a:lnTo>
                <a:lnTo>
                  <a:pt x="1567662" y="1070914"/>
                </a:lnTo>
                <a:lnTo>
                  <a:pt x="1571993" y="1050645"/>
                </a:lnTo>
                <a:lnTo>
                  <a:pt x="1580045" y="1009967"/>
                </a:lnTo>
                <a:lnTo>
                  <a:pt x="1587233" y="969111"/>
                </a:lnTo>
                <a:lnTo>
                  <a:pt x="1593659" y="928204"/>
                </a:lnTo>
                <a:lnTo>
                  <a:pt x="1599260" y="887133"/>
                </a:lnTo>
                <a:lnTo>
                  <a:pt x="1603997" y="846023"/>
                </a:lnTo>
                <a:lnTo>
                  <a:pt x="1607896" y="804875"/>
                </a:lnTo>
                <a:lnTo>
                  <a:pt x="1610956" y="763612"/>
                </a:lnTo>
                <a:lnTo>
                  <a:pt x="1612214" y="742975"/>
                </a:lnTo>
                <a:close/>
              </a:path>
              <a:path w="1616075" h="1446530">
                <a:moveTo>
                  <a:pt x="1615490" y="622046"/>
                </a:moveTo>
                <a:lnTo>
                  <a:pt x="1614627" y="569658"/>
                </a:lnTo>
                <a:lnTo>
                  <a:pt x="1612430" y="517309"/>
                </a:lnTo>
                <a:lnTo>
                  <a:pt x="1608924" y="465035"/>
                </a:lnTo>
                <a:lnTo>
                  <a:pt x="1604086" y="412864"/>
                </a:lnTo>
                <a:lnTo>
                  <a:pt x="1597926" y="360819"/>
                </a:lnTo>
                <a:lnTo>
                  <a:pt x="1590459" y="308914"/>
                </a:lnTo>
                <a:lnTo>
                  <a:pt x="1581721" y="257149"/>
                </a:lnTo>
                <a:lnTo>
                  <a:pt x="1571599" y="205676"/>
                </a:lnTo>
                <a:lnTo>
                  <a:pt x="1365923" y="0"/>
                </a:lnTo>
                <a:lnTo>
                  <a:pt x="993432" y="0"/>
                </a:lnTo>
                <a:lnTo>
                  <a:pt x="1615490" y="622046"/>
                </a:lnTo>
                <a:close/>
              </a:path>
            </a:pathLst>
          </a:custGeom>
          <a:solidFill>
            <a:srgbClr val="FFD033">
              <a:alpha val="25878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1" name="object 11"/>
          <p:cNvGrpSpPr/>
          <p:nvPr/>
        </p:nvGrpSpPr>
        <p:grpSpPr>
          <a:xfrm>
            <a:off x="0" y="0"/>
            <a:ext cx="3743960" cy="3384550"/>
            <a:chOff x="0" y="0"/>
            <a:chExt cx="3743960" cy="3384550"/>
          </a:xfrm>
        </p:grpSpPr>
        <p:sp>
          <p:nvSpPr>
            <p:cNvPr id="12" name="object 12"/>
            <p:cNvSpPr/>
            <p:nvPr/>
          </p:nvSpPr>
          <p:spPr>
            <a:xfrm>
              <a:off x="0" y="11"/>
              <a:ext cx="2838450" cy="2683510"/>
            </a:xfrm>
            <a:custGeom>
              <a:avLst/>
              <a:gdLst/>
              <a:ahLst/>
              <a:cxnLst/>
              <a:rect l="l" t="t" r="r" b="b"/>
              <a:pathLst>
                <a:path w="2838450" h="2683510">
                  <a:moveTo>
                    <a:pt x="437311" y="2607348"/>
                  </a:moveTo>
                  <a:lnTo>
                    <a:pt x="0" y="2170061"/>
                  </a:lnTo>
                  <a:lnTo>
                    <a:pt x="0" y="2428583"/>
                  </a:lnTo>
                  <a:lnTo>
                    <a:pt x="76695" y="2468905"/>
                  </a:lnTo>
                  <a:lnTo>
                    <a:pt x="120561" y="2490063"/>
                  </a:lnTo>
                  <a:lnTo>
                    <a:pt x="164807" y="2510117"/>
                  </a:lnTo>
                  <a:lnTo>
                    <a:pt x="209423" y="2529078"/>
                  </a:lnTo>
                  <a:lnTo>
                    <a:pt x="254381" y="2546934"/>
                  </a:lnTo>
                  <a:lnTo>
                    <a:pt x="299681" y="2563685"/>
                  </a:lnTo>
                  <a:lnTo>
                    <a:pt x="345274" y="2579344"/>
                  </a:lnTo>
                  <a:lnTo>
                    <a:pt x="391160" y="2593898"/>
                  </a:lnTo>
                  <a:lnTo>
                    <a:pt x="437311" y="2607348"/>
                  </a:lnTo>
                  <a:close/>
                </a:path>
                <a:path w="2838450" h="2683510">
                  <a:moveTo>
                    <a:pt x="1009827" y="2683230"/>
                  </a:moveTo>
                  <a:lnTo>
                    <a:pt x="0" y="1673491"/>
                  </a:lnTo>
                  <a:lnTo>
                    <a:pt x="0" y="2045919"/>
                  </a:lnTo>
                  <a:lnTo>
                    <a:pt x="600011" y="2645943"/>
                  </a:lnTo>
                  <a:lnTo>
                    <a:pt x="638086" y="2652928"/>
                  </a:lnTo>
                  <a:lnTo>
                    <a:pt x="676262" y="2659176"/>
                  </a:lnTo>
                  <a:lnTo>
                    <a:pt x="714540" y="2664701"/>
                  </a:lnTo>
                  <a:lnTo>
                    <a:pt x="752906" y="2669514"/>
                  </a:lnTo>
                  <a:lnTo>
                    <a:pt x="791311" y="2673540"/>
                  </a:lnTo>
                  <a:lnTo>
                    <a:pt x="829818" y="2676829"/>
                  </a:lnTo>
                  <a:lnTo>
                    <a:pt x="874737" y="2679877"/>
                  </a:lnTo>
                  <a:lnTo>
                    <a:pt x="919721" y="2681986"/>
                  </a:lnTo>
                  <a:lnTo>
                    <a:pt x="964755" y="2683103"/>
                  </a:lnTo>
                  <a:lnTo>
                    <a:pt x="1009827" y="2683230"/>
                  </a:lnTo>
                  <a:close/>
                </a:path>
                <a:path w="2838450" h="2683510">
                  <a:moveTo>
                    <a:pt x="1454086" y="2630881"/>
                  </a:moveTo>
                  <a:lnTo>
                    <a:pt x="0" y="1176705"/>
                  </a:lnTo>
                  <a:lnTo>
                    <a:pt x="0" y="1549336"/>
                  </a:lnTo>
                  <a:lnTo>
                    <a:pt x="1129423" y="2678760"/>
                  </a:lnTo>
                  <a:lnTo>
                    <a:pt x="1170305" y="2675610"/>
                  </a:lnTo>
                  <a:lnTo>
                    <a:pt x="1211148" y="2671661"/>
                  </a:lnTo>
                  <a:lnTo>
                    <a:pt x="1251927" y="2666898"/>
                  </a:lnTo>
                  <a:lnTo>
                    <a:pt x="1292593" y="2661310"/>
                  </a:lnTo>
                  <a:lnTo>
                    <a:pt x="1333157" y="2654909"/>
                  </a:lnTo>
                  <a:lnTo>
                    <a:pt x="1393761" y="2643809"/>
                  </a:lnTo>
                  <a:lnTo>
                    <a:pt x="1454086" y="2630881"/>
                  </a:lnTo>
                  <a:close/>
                </a:path>
                <a:path w="2838450" h="2683510">
                  <a:moveTo>
                    <a:pt x="1826628" y="2506776"/>
                  </a:moveTo>
                  <a:lnTo>
                    <a:pt x="0" y="680046"/>
                  </a:lnTo>
                  <a:lnTo>
                    <a:pt x="0" y="1052525"/>
                  </a:lnTo>
                  <a:lnTo>
                    <a:pt x="1553019" y="2605557"/>
                  </a:lnTo>
                  <a:lnTo>
                    <a:pt x="1587792" y="2595372"/>
                  </a:lnTo>
                  <a:lnTo>
                    <a:pt x="1622463" y="2584577"/>
                  </a:lnTo>
                  <a:lnTo>
                    <a:pt x="1622666" y="2584577"/>
                  </a:lnTo>
                  <a:lnTo>
                    <a:pt x="1674126" y="2567254"/>
                  </a:lnTo>
                  <a:lnTo>
                    <a:pt x="1725396" y="2548496"/>
                  </a:lnTo>
                  <a:lnTo>
                    <a:pt x="1776260" y="2528328"/>
                  </a:lnTo>
                  <a:lnTo>
                    <a:pt x="1826628" y="2506776"/>
                  </a:lnTo>
                  <a:close/>
                </a:path>
                <a:path w="2838450" h="2683510">
                  <a:moveTo>
                    <a:pt x="2145741" y="2329078"/>
                  </a:moveTo>
                  <a:lnTo>
                    <a:pt x="0" y="183286"/>
                  </a:lnTo>
                  <a:lnTo>
                    <a:pt x="0" y="555764"/>
                  </a:lnTo>
                  <a:lnTo>
                    <a:pt x="1911096" y="2466886"/>
                  </a:lnTo>
                  <a:lnTo>
                    <a:pt x="1936864" y="2453729"/>
                  </a:lnTo>
                  <a:lnTo>
                    <a:pt x="1987956" y="2426258"/>
                  </a:lnTo>
                  <a:lnTo>
                    <a:pt x="2032203" y="2400960"/>
                  </a:lnTo>
                  <a:lnTo>
                    <a:pt x="2069795" y="2378341"/>
                  </a:lnTo>
                  <a:lnTo>
                    <a:pt x="2110016" y="2352814"/>
                  </a:lnTo>
                  <a:lnTo>
                    <a:pt x="2145741" y="2329078"/>
                  </a:lnTo>
                  <a:close/>
                </a:path>
                <a:path w="2838450" h="2683510">
                  <a:moveTo>
                    <a:pt x="2419566" y="2106142"/>
                  </a:moveTo>
                  <a:lnTo>
                    <a:pt x="2062416" y="1749056"/>
                  </a:lnTo>
                  <a:lnTo>
                    <a:pt x="313372" y="0"/>
                  </a:lnTo>
                  <a:lnTo>
                    <a:pt x="0" y="0"/>
                  </a:lnTo>
                  <a:lnTo>
                    <a:pt x="0" y="59105"/>
                  </a:lnTo>
                  <a:lnTo>
                    <a:pt x="2218334" y="2277427"/>
                  </a:lnTo>
                  <a:lnTo>
                    <a:pt x="2255088" y="2249335"/>
                  </a:lnTo>
                  <a:lnTo>
                    <a:pt x="2291321" y="2220264"/>
                  </a:lnTo>
                  <a:lnTo>
                    <a:pt x="2327033" y="2190242"/>
                  </a:lnTo>
                  <a:lnTo>
                    <a:pt x="2362225" y="2159292"/>
                  </a:lnTo>
                  <a:lnTo>
                    <a:pt x="2396909" y="2127427"/>
                  </a:lnTo>
                  <a:lnTo>
                    <a:pt x="2413927" y="2111527"/>
                  </a:lnTo>
                  <a:lnTo>
                    <a:pt x="2419566" y="2106142"/>
                  </a:lnTo>
                  <a:close/>
                </a:path>
                <a:path w="2838450" h="2683510">
                  <a:moveTo>
                    <a:pt x="2651074" y="1841030"/>
                  </a:moveTo>
                  <a:lnTo>
                    <a:pt x="810133" y="0"/>
                  </a:lnTo>
                  <a:lnTo>
                    <a:pt x="437565" y="0"/>
                  </a:lnTo>
                  <a:lnTo>
                    <a:pt x="2340775" y="1903133"/>
                  </a:lnTo>
                  <a:lnTo>
                    <a:pt x="2481542" y="2043836"/>
                  </a:lnTo>
                  <a:lnTo>
                    <a:pt x="2499068" y="2025129"/>
                  </a:lnTo>
                  <a:lnTo>
                    <a:pt x="2533281" y="1987080"/>
                  </a:lnTo>
                  <a:lnTo>
                    <a:pt x="2563723" y="1951799"/>
                  </a:lnTo>
                  <a:lnTo>
                    <a:pt x="2590508" y="1919465"/>
                  </a:lnTo>
                  <a:lnTo>
                    <a:pt x="2615704" y="1887689"/>
                  </a:lnTo>
                  <a:lnTo>
                    <a:pt x="2639466" y="1856676"/>
                  </a:lnTo>
                  <a:lnTo>
                    <a:pt x="2651074" y="1841030"/>
                  </a:lnTo>
                  <a:close/>
                </a:path>
                <a:path w="2838450" h="2683510">
                  <a:moveTo>
                    <a:pt x="2838170" y="1531302"/>
                  </a:moveTo>
                  <a:lnTo>
                    <a:pt x="2452979" y="1146111"/>
                  </a:lnTo>
                  <a:lnTo>
                    <a:pt x="1306868" y="0"/>
                  </a:lnTo>
                  <a:lnTo>
                    <a:pt x="934300" y="0"/>
                  </a:lnTo>
                  <a:lnTo>
                    <a:pt x="2080488" y="1146111"/>
                  </a:lnTo>
                  <a:lnTo>
                    <a:pt x="2702179" y="1767916"/>
                  </a:lnTo>
                  <a:lnTo>
                    <a:pt x="2730271" y="1724660"/>
                  </a:lnTo>
                  <a:lnTo>
                    <a:pt x="2752775" y="1688172"/>
                  </a:lnTo>
                  <a:lnTo>
                    <a:pt x="2778620" y="1643964"/>
                  </a:lnTo>
                  <a:lnTo>
                    <a:pt x="2803360" y="1599272"/>
                  </a:lnTo>
                  <a:lnTo>
                    <a:pt x="2826893" y="1554111"/>
                  </a:lnTo>
                  <a:lnTo>
                    <a:pt x="2838170" y="1531302"/>
                  </a:lnTo>
                  <a:close/>
                </a:path>
              </a:pathLst>
            </a:custGeom>
            <a:solidFill>
              <a:srgbClr val="FFD033">
                <a:alpha val="2587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648220" y="284949"/>
              <a:ext cx="3095625" cy="3099435"/>
            </a:xfrm>
            <a:custGeom>
              <a:avLst/>
              <a:gdLst/>
              <a:ahLst/>
              <a:cxnLst/>
              <a:rect l="l" t="t" r="r" b="b"/>
              <a:pathLst>
                <a:path w="3095625" h="3099435">
                  <a:moveTo>
                    <a:pt x="1128979" y="3041548"/>
                  </a:moveTo>
                  <a:lnTo>
                    <a:pt x="57645" y="1970189"/>
                  </a:lnTo>
                  <a:lnTo>
                    <a:pt x="72402" y="2019388"/>
                  </a:lnTo>
                  <a:lnTo>
                    <a:pt x="88734" y="2067877"/>
                  </a:lnTo>
                  <a:lnTo>
                    <a:pt x="106591" y="2115642"/>
                  </a:lnTo>
                  <a:lnTo>
                    <a:pt x="125907" y="2162657"/>
                  </a:lnTo>
                  <a:lnTo>
                    <a:pt x="936510" y="2973273"/>
                  </a:lnTo>
                  <a:lnTo>
                    <a:pt x="983551" y="2992628"/>
                  </a:lnTo>
                  <a:lnTo>
                    <a:pt x="1031316" y="3010484"/>
                  </a:lnTo>
                  <a:lnTo>
                    <a:pt x="1079792" y="3026803"/>
                  </a:lnTo>
                  <a:lnTo>
                    <a:pt x="1128979" y="3041548"/>
                  </a:lnTo>
                  <a:close/>
                </a:path>
                <a:path w="3095625" h="3099435">
                  <a:moveTo>
                    <a:pt x="1678203" y="3093961"/>
                  </a:moveTo>
                  <a:lnTo>
                    <a:pt x="5245" y="1421003"/>
                  </a:lnTo>
                  <a:lnTo>
                    <a:pt x="3073" y="1450555"/>
                  </a:lnTo>
                  <a:lnTo>
                    <a:pt x="1498" y="1480235"/>
                  </a:lnTo>
                  <a:lnTo>
                    <a:pt x="469" y="1510055"/>
                  </a:lnTo>
                  <a:lnTo>
                    <a:pt x="0" y="1539963"/>
                  </a:lnTo>
                  <a:lnTo>
                    <a:pt x="1559229" y="3099193"/>
                  </a:lnTo>
                  <a:lnTo>
                    <a:pt x="1589151" y="3098736"/>
                  </a:lnTo>
                  <a:lnTo>
                    <a:pt x="1618957" y="3097707"/>
                  </a:lnTo>
                  <a:lnTo>
                    <a:pt x="1648650" y="3096107"/>
                  </a:lnTo>
                  <a:lnTo>
                    <a:pt x="1678203" y="3093961"/>
                  </a:lnTo>
                  <a:close/>
                </a:path>
                <a:path w="3095625" h="3099435">
                  <a:moveTo>
                    <a:pt x="2085136" y="3004235"/>
                  </a:moveTo>
                  <a:lnTo>
                    <a:pt x="94996" y="1014095"/>
                  </a:lnTo>
                  <a:lnTo>
                    <a:pt x="86715" y="1037158"/>
                  </a:lnTo>
                  <a:lnTo>
                    <a:pt x="78790" y="1060386"/>
                  </a:lnTo>
                  <a:lnTo>
                    <a:pt x="71247" y="1083792"/>
                  </a:lnTo>
                  <a:lnTo>
                    <a:pt x="64071" y="1107376"/>
                  </a:lnTo>
                  <a:lnTo>
                    <a:pt x="1991855" y="3035160"/>
                  </a:lnTo>
                  <a:lnTo>
                    <a:pt x="2015375" y="3027984"/>
                  </a:lnTo>
                  <a:lnTo>
                    <a:pt x="2038794" y="3020441"/>
                  </a:lnTo>
                  <a:lnTo>
                    <a:pt x="2062048" y="3012529"/>
                  </a:lnTo>
                  <a:lnTo>
                    <a:pt x="2085136" y="3004235"/>
                  </a:lnTo>
                  <a:close/>
                </a:path>
                <a:path w="3095625" h="3099435">
                  <a:moveTo>
                    <a:pt x="2413724" y="2836087"/>
                  </a:moveTo>
                  <a:lnTo>
                    <a:pt x="263080" y="685444"/>
                  </a:lnTo>
                  <a:lnTo>
                    <a:pt x="250647" y="704215"/>
                  </a:lnTo>
                  <a:lnTo>
                    <a:pt x="238506" y="723163"/>
                  </a:lnTo>
                  <a:lnTo>
                    <a:pt x="226618" y="742276"/>
                  </a:lnTo>
                  <a:lnTo>
                    <a:pt x="214998" y="761568"/>
                  </a:lnTo>
                  <a:lnTo>
                    <a:pt x="2337600" y="2884170"/>
                  </a:lnTo>
                  <a:lnTo>
                    <a:pt x="2356891" y="2872511"/>
                  </a:lnTo>
                  <a:lnTo>
                    <a:pt x="2376005" y="2860649"/>
                  </a:lnTo>
                  <a:lnTo>
                    <a:pt x="2394966" y="2848508"/>
                  </a:lnTo>
                  <a:lnTo>
                    <a:pt x="2413724" y="2836087"/>
                  </a:lnTo>
                  <a:close/>
                </a:path>
                <a:path w="3095625" h="3099435">
                  <a:moveTo>
                    <a:pt x="2681782" y="2607526"/>
                  </a:moveTo>
                  <a:lnTo>
                    <a:pt x="491705" y="417449"/>
                  </a:lnTo>
                  <a:lnTo>
                    <a:pt x="475767" y="432498"/>
                  </a:lnTo>
                  <a:lnTo>
                    <a:pt x="460019" y="447789"/>
                  </a:lnTo>
                  <a:lnTo>
                    <a:pt x="444487" y="463308"/>
                  </a:lnTo>
                  <a:lnTo>
                    <a:pt x="429209" y="479031"/>
                  </a:lnTo>
                  <a:lnTo>
                    <a:pt x="2620213" y="2670022"/>
                  </a:lnTo>
                  <a:lnTo>
                    <a:pt x="2635923" y="2654757"/>
                  </a:lnTo>
                  <a:lnTo>
                    <a:pt x="2651442" y="2639225"/>
                  </a:lnTo>
                  <a:lnTo>
                    <a:pt x="2666733" y="2623477"/>
                  </a:lnTo>
                  <a:lnTo>
                    <a:pt x="2681782" y="2607526"/>
                  </a:lnTo>
                  <a:close/>
                </a:path>
                <a:path w="3095625" h="3099435">
                  <a:moveTo>
                    <a:pt x="2893250" y="2322195"/>
                  </a:moveTo>
                  <a:lnTo>
                    <a:pt x="777062" y="206006"/>
                  </a:lnTo>
                  <a:lnTo>
                    <a:pt x="757529" y="217462"/>
                  </a:lnTo>
                  <a:lnTo>
                    <a:pt x="738238" y="229184"/>
                  </a:lnTo>
                  <a:lnTo>
                    <a:pt x="719150" y="241185"/>
                  </a:lnTo>
                  <a:lnTo>
                    <a:pt x="700290" y="253441"/>
                  </a:lnTo>
                  <a:lnTo>
                    <a:pt x="2845816" y="2398966"/>
                  </a:lnTo>
                  <a:lnTo>
                    <a:pt x="2858071" y="2380094"/>
                  </a:lnTo>
                  <a:lnTo>
                    <a:pt x="2870073" y="2360993"/>
                  </a:lnTo>
                  <a:lnTo>
                    <a:pt x="2881807" y="2341689"/>
                  </a:lnTo>
                  <a:lnTo>
                    <a:pt x="2893250" y="2322195"/>
                  </a:lnTo>
                  <a:close/>
                </a:path>
                <a:path w="3095625" h="3099435">
                  <a:moveTo>
                    <a:pt x="3031071" y="1094117"/>
                  </a:moveTo>
                  <a:lnTo>
                    <a:pt x="3014078" y="1042250"/>
                  </a:lnTo>
                  <a:lnTo>
                    <a:pt x="2995358" y="991196"/>
                  </a:lnTo>
                  <a:lnTo>
                    <a:pt x="2974937" y="940993"/>
                  </a:lnTo>
                  <a:lnTo>
                    <a:pt x="2952864" y="891705"/>
                  </a:lnTo>
                  <a:lnTo>
                    <a:pt x="2207501" y="146342"/>
                  </a:lnTo>
                  <a:lnTo>
                    <a:pt x="2158212" y="124256"/>
                  </a:lnTo>
                  <a:lnTo>
                    <a:pt x="2108009" y="103797"/>
                  </a:lnTo>
                  <a:lnTo>
                    <a:pt x="2056955" y="85064"/>
                  </a:lnTo>
                  <a:lnTo>
                    <a:pt x="2005088" y="68135"/>
                  </a:lnTo>
                  <a:lnTo>
                    <a:pt x="3031071" y="1094117"/>
                  </a:lnTo>
                  <a:close/>
                </a:path>
                <a:path w="3095625" h="3099435">
                  <a:moveTo>
                    <a:pt x="3040646" y="1972957"/>
                  </a:moveTo>
                  <a:lnTo>
                    <a:pt x="1126223" y="58547"/>
                  </a:lnTo>
                  <a:lnTo>
                    <a:pt x="1102436" y="65519"/>
                  </a:lnTo>
                  <a:lnTo>
                    <a:pt x="1078839" y="72859"/>
                  </a:lnTo>
                  <a:lnTo>
                    <a:pt x="1055420" y="80543"/>
                  </a:lnTo>
                  <a:lnTo>
                    <a:pt x="1032154" y="88544"/>
                  </a:lnTo>
                  <a:lnTo>
                    <a:pt x="3010636" y="2067026"/>
                  </a:lnTo>
                  <a:lnTo>
                    <a:pt x="3018637" y="2043734"/>
                  </a:lnTo>
                  <a:lnTo>
                    <a:pt x="3026333" y="2020303"/>
                  </a:lnTo>
                  <a:lnTo>
                    <a:pt x="3033674" y="1996706"/>
                  </a:lnTo>
                  <a:lnTo>
                    <a:pt x="3040646" y="1972957"/>
                  </a:lnTo>
                  <a:close/>
                </a:path>
                <a:path w="3095625" h="3099435">
                  <a:moveTo>
                    <a:pt x="3095460" y="1531112"/>
                  </a:moveTo>
                  <a:lnTo>
                    <a:pt x="1564601" y="266"/>
                  </a:lnTo>
                  <a:lnTo>
                    <a:pt x="1554518" y="0"/>
                  </a:lnTo>
                  <a:lnTo>
                    <a:pt x="1549539" y="0"/>
                  </a:lnTo>
                  <a:lnTo>
                    <a:pt x="1522958" y="241"/>
                  </a:lnTo>
                  <a:lnTo>
                    <a:pt x="1496491" y="952"/>
                  </a:lnTo>
                  <a:lnTo>
                    <a:pt x="1470152" y="2108"/>
                  </a:lnTo>
                  <a:lnTo>
                    <a:pt x="1443939" y="3670"/>
                  </a:lnTo>
                  <a:lnTo>
                    <a:pt x="3095460" y="1655191"/>
                  </a:lnTo>
                  <a:lnTo>
                    <a:pt x="3095460" y="1531112"/>
                  </a:lnTo>
                  <a:close/>
                </a:path>
              </a:pathLst>
            </a:custGeom>
            <a:solidFill>
              <a:srgbClr val="000000">
                <a:alpha val="2587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16000" y="985022"/>
            <a:ext cx="7465695" cy="16179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450" spc="50">
                <a:solidFill>
                  <a:srgbClr val="FFD033"/>
                </a:solidFill>
              </a:rPr>
              <a:t>Our</a:t>
            </a:r>
            <a:r>
              <a:rPr dirty="0" sz="10450" spc="-434">
                <a:solidFill>
                  <a:srgbClr val="FFD033"/>
                </a:solidFill>
              </a:rPr>
              <a:t> </a:t>
            </a:r>
            <a:r>
              <a:rPr dirty="0" sz="10450" spc="280">
                <a:solidFill>
                  <a:srgbClr val="FFD033"/>
                </a:solidFill>
              </a:rPr>
              <a:t>Values</a:t>
            </a:r>
            <a:endParaRPr sz="10450"/>
          </a:p>
        </p:txBody>
      </p:sp>
      <p:sp>
        <p:nvSpPr>
          <p:cNvPr id="16" name="object 16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1188391" y="3570560"/>
            <a:ext cx="7795259" cy="26543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L="12700" marR="5080">
              <a:lnSpc>
                <a:spcPct val="117300"/>
              </a:lnSpc>
              <a:spcBef>
                <a:spcPts val="95"/>
              </a:spcBef>
            </a:pPr>
            <a:r>
              <a:rPr dirty="0" sz="2450" spc="140">
                <a:solidFill>
                  <a:srgbClr val="404037"/>
                </a:solidFill>
                <a:latin typeface="Tahoma"/>
                <a:cs typeface="Tahoma"/>
              </a:rPr>
              <a:t>We</a:t>
            </a:r>
            <a:r>
              <a:rPr dirty="0" sz="2450" spc="-10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85">
                <a:solidFill>
                  <a:srgbClr val="404037"/>
                </a:solidFill>
                <a:latin typeface="Tahoma"/>
                <a:cs typeface="Tahoma"/>
              </a:rPr>
              <a:t>believe</a:t>
            </a:r>
            <a:r>
              <a:rPr dirty="0" sz="2450" spc="-10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85">
                <a:solidFill>
                  <a:srgbClr val="404037"/>
                </a:solidFill>
                <a:latin typeface="Tahoma"/>
                <a:cs typeface="Tahoma"/>
              </a:rPr>
              <a:t>that</a:t>
            </a:r>
            <a:r>
              <a:rPr dirty="0" sz="2450" spc="-10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45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2450" spc="-10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120">
                <a:solidFill>
                  <a:srgbClr val="404037"/>
                </a:solidFill>
                <a:latin typeface="Tahoma"/>
                <a:cs typeface="Tahoma"/>
              </a:rPr>
              <a:t>happy</a:t>
            </a:r>
            <a:r>
              <a:rPr dirty="0" sz="2450" spc="-10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100">
                <a:solidFill>
                  <a:srgbClr val="404037"/>
                </a:solidFill>
                <a:latin typeface="Tahoma"/>
                <a:cs typeface="Tahoma"/>
              </a:rPr>
              <a:t>child</a:t>
            </a:r>
            <a:r>
              <a:rPr dirty="0" sz="2450" spc="-10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80">
                <a:solidFill>
                  <a:srgbClr val="404037"/>
                </a:solidFill>
                <a:latin typeface="Tahoma"/>
                <a:cs typeface="Tahoma"/>
              </a:rPr>
              <a:t>is</a:t>
            </a:r>
            <a:r>
              <a:rPr dirty="0" sz="2450" spc="-10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45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2450" spc="-10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114">
                <a:solidFill>
                  <a:srgbClr val="404037"/>
                </a:solidFill>
                <a:latin typeface="Tahoma"/>
                <a:cs typeface="Tahoma"/>
              </a:rPr>
              <a:t>successful</a:t>
            </a:r>
            <a:r>
              <a:rPr dirty="0" sz="2450" spc="-10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>
                <a:solidFill>
                  <a:srgbClr val="404037"/>
                </a:solidFill>
                <a:latin typeface="Tahoma"/>
                <a:cs typeface="Tahoma"/>
              </a:rPr>
              <a:t>one.</a:t>
            </a:r>
            <a:r>
              <a:rPr dirty="0" sz="2450" spc="-10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140">
                <a:solidFill>
                  <a:srgbClr val="404037"/>
                </a:solidFill>
                <a:latin typeface="Tahoma"/>
                <a:cs typeface="Tahoma"/>
              </a:rPr>
              <a:t>We </a:t>
            </a:r>
            <a:r>
              <a:rPr dirty="0" sz="2450" spc="-75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55">
                <a:solidFill>
                  <a:srgbClr val="404037"/>
                </a:solidFill>
                <a:latin typeface="Tahoma"/>
                <a:cs typeface="Tahoma"/>
              </a:rPr>
              <a:t>are</a:t>
            </a:r>
            <a:r>
              <a:rPr dirty="0" sz="2450" spc="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140">
                <a:solidFill>
                  <a:srgbClr val="404037"/>
                </a:solidFill>
                <a:latin typeface="Tahoma"/>
                <a:cs typeface="Tahoma"/>
              </a:rPr>
              <a:t>committed </a:t>
            </a:r>
            <a:r>
              <a:rPr dirty="0" sz="2450" spc="130">
                <a:solidFill>
                  <a:srgbClr val="404037"/>
                </a:solidFill>
                <a:latin typeface="Tahoma"/>
                <a:cs typeface="Tahoma"/>
              </a:rPr>
              <a:t>to </a:t>
            </a:r>
            <a:r>
              <a:rPr dirty="0" sz="2450" spc="75">
                <a:solidFill>
                  <a:srgbClr val="404037"/>
                </a:solidFill>
                <a:latin typeface="Tahoma"/>
                <a:cs typeface="Tahoma"/>
              </a:rPr>
              <a:t>providing</a:t>
            </a:r>
            <a:r>
              <a:rPr dirty="0" sz="2450" spc="8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45">
                <a:solidFill>
                  <a:srgbClr val="404037"/>
                </a:solidFill>
                <a:latin typeface="Tahoma"/>
                <a:cs typeface="Tahoma"/>
              </a:rPr>
              <a:t>a</a:t>
            </a:r>
            <a:r>
              <a:rPr dirty="0" sz="2450" spc="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55">
                <a:solidFill>
                  <a:srgbClr val="404037"/>
                </a:solidFill>
                <a:latin typeface="Tahoma"/>
                <a:cs typeface="Tahoma"/>
              </a:rPr>
              <a:t>positive,</a:t>
            </a:r>
            <a:r>
              <a:rPr dirty="0" sz="2450" spc="6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80">
                <a:solidFill>
                  <a:srgbClr val="404037"/>
                </a:solidFill>
                <a:latin typeface="Tahoma"/>
                <a:cs typeface="Tahoma"/>
              </a:rPr>
              <a:t>safe</a:t>
            </a:r>
            <a:r>
              <a:rPr dirty="0" sz="2450" spc="8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90">
                <a:solidFill>
                  <a:srgbClr val="404037"/>
                </a:solidFill>
                <a:latin typeface="Tahoma"/>
                <a:cs typeface="Tahoma"/>
              </a:rPr>
              <a:t>and </a:t>
            </a:r>
            <a:r>
              <a:rPr dirty="0" sz="2450" spc="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65">
                <a:solidFill>
                  <a:srgbClr val="404037"/>
                </a:solidFill>
                <a:latin typeface="Tahoma"/>
                <a:cs typeface="Tahoma"/>
              </a:rPr>
              <a:t>stimulating </a:t>
            </a:r>
            <a:r>
              <a:rPr dirty="0" sz="2450" spc="75">
                <a:solidFill>
                  <a:srgbClr val="404037"/>
                </a:solidFill>
                <a:latin typeface="Tahoma"/>
                <a:cs typeface="Tahoma"/>
              </a:rPr>
              <a:t>environment </a:t>
            </a:r>
            <a:r>
              <a:rPr dirty="0" sz="2450" spc="55">
                <a:solidFill>
                  <a:srgbClr val="404037"/>
                </a:solidFill>
                <a:latin typeface="Tahoma"/>
                <a:cs typeface="Tahoma"/>
              </a:rPr>
              <a:t>for </a:t>
            </a:r>
            <a:r>
              <a:rPr dirty="0" sz="2450" spc="80">
                <a:solidFill>
                  <a:srgbClr val="404037"/>
                </a:solidFill>
                <a:latin typeface="Tahoma"/>
                <a:cs typeface="Tahoma"/>
              </a:rPr>
              <a:t>children </a:t>
            </a:r>
            <a:r>
              <a:rPr dirty="0" sz="2450" spc="130">
                <a:solidFill>
                  <a:srgbClr val="404037"/>
                </a:solidFill>
                <a:latin typeface="Tahoma"/>
                <a:cs typeface="Tahoma"/>
              </a:rPr>
              <a:t>to </a:t>
            </a:r>
            <a:r>
              <a:rPr dirty="0" sz="2450" spc="-20">
                <a:solidFill>
                  <a:srgbClr val="404037"/>
                </a:solidFill>
                <a:latin typeface="Tahoma"/>
                <a:cs typeface="Tahoma"/>
              </a:rPr>
              <a:t>learn, </a:t>
            </a:r>
            <a:r>
              <a:rPr dirty="0" sz="2450" spc="60">
                <a:solidFill>
                  <a:srgbClr val="404037"/>
                </a:solidFill>
                <a:latin typeface="Tahoma"/>
                <a:cs typeface="Tahoma"/>
              </a:rPr>
              <a:t>where </a:t>
            </a:r>
            <a:r>
              <a:rPr dirty="0" sz="2450" spc="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5">
                <a:solidFill>
                  <a:srgbClr val="404037"/>
                </a:solidFill>
                <a:latin typeface="Tahoma"/>
                <a:cs typeface="Tahoma"/>
              </a:rPr>
              <a:t>all</a:t>
            </a:r>
            <a:r>
              <a:rPr dirty="0" sz="2450" spc="1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55">
                <a:solidFill>
                  <a:srgbClr val="404037"/>
                </a:solidFill>
                <a:latin typeface="Tahoma"/>
                <a:cs typeface="Tahoma"/>
              </a:rPr>
              <a:t>are </a:t>
            </a:r>
            <a:r>
              <a:rPr dirty="0" sz="2450" spc="20">
                <a:solidFill>
                  <a:srgbClr val="404037"/>
                </a:solidFill>
                <a:latin typeface="Tahoma"/>
                <a:cs typeface="Tahoma"/>
              </a:rPr>
              <a:t>valued. </a:t>
            </a:r>
            <a:r>
              <a:rPr dirty="0" sz="2450" spc="140">
                <a:solidFill>
                  <a:srgbClr val="404037"/>
                </a:solidFill>
                <a:latin typeface="Tahoma"/>
                <a:cs typeface="Tahoma"/>
              </a:rPr>
              <a:t>We </a:t>
            </a:r>
            <a:r>
              <a:rPr dirty="0" sz="2450" spc="90">
                <a:solidFill>
                  <a:srgbClr val="404037"/>
                </a:solidFill>
                <a:latin typeface="Tahoma"/>
                <a:cs typeface="Tahoma"/>
              </a:rPr>
              <a:t>intend </a:t>
            </a:r>
            <a:r>
              <a:rPr dirty="0" sz="2450" spc="85">
                <a:solidFill>
                  <a:srgbClr val="404037"/>
                </a:solidFill>
                <a:latin typeface="Tahoma"/>
                <a:cs typeface="Tahoma"/>
              </a:rPr>
              <a:t>that </a:t>
            </a:r>
            <a:r>
              <a:rPr dirty="0" sz="2450" spc="5">
                <a:solidFill>
                  <a:srgbClr val="404037"/>
                </a:solidFill>
                <a:latin typeface="Tahoma"/>
                <a:cs typeface="Tahoma"/>
              </a:rPr>
              <a:t>all</a:t>
            </a:r>
            <a:r>
              <a:rPr dirty="0" sz="2450" spc="1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80">
                <a:solidFill>
                  <a:srgbClr val="404037"/>
                </a:solidFill>
                <a:latin typeface="Tahoma"/>
                <a:cs typeface="Tahoma"/>
              </a:rPr>
              <a:t>children </a:t>
            </a:r>
            <a:r>
              <a:rPr dirty="0" sz="2450" spc="85">
                <a:solidFill>
                  <a:srgbClr val="404037"/>
                </a:solidFill>
                <a:latin typeface="Tahoma"/>
                <a:cs typeface="Tahoma"/>
              </a:rPr>
              <a:t>should </a:t>
            </a:r>
            <a:r>
              <a:rPr dirty="0" sz="2450" spc="9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65">
                <a:solidFill>
                  <a:srgbClr val="404037"/>
                </a:solidFill>
                <a:latin typeface="Tahoma"/>
                <a:cs typeface="Tahoma"/>
              </a:rPr>
              <a:t>enjoy</a:t>
            </a:r>
            <a:r>
              <a:rPr dirty="0" sz="2450" spc="7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60">
                <a:solidFill>
                  <a:srgbClr val="404037"/>
                </a:solidFill>
                <a:latin typeface="Tahoma"/>
                <a:cs typeface="Tahoma"/>
              </a:rPr>
              <a:t>their</a:t>
            </a:r>
            <a:r>
              <a:rPr dirty="0" sz="2450" spc="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-5">
                <a:solidFill>
                  <a:srgbClr val="404037"/>
                </a:solidFill>
                <a:latin typeface="Tahoma"/>
                <a:cs typeface="Tahoma"/>
              </a:rPr>
              <a:t>learning,</a:t>
            </a:r>
            <a:r>
              <a:rPr dirty="0" sz="245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95">
                <a:solidFill>
                  <a:srgbClr val="404037"/>
                </a:solidFill>
                <a:latin typeface="Tahoma"/>
                <a:cs typeface="Tahoma"/>
              </a:rPr>
              <a:t>achieve</a:t>
            </a:r>
            <a:r>
              <a:rPr dirty="0" sz="2450" spc="10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60">
                <a:solidFill>
                  <a:srgbClr val="404037"/>
                </a:solidFill>
                <a:latin typeface="Tahoma"/>
                <a:cs typeface="Tahoma"/>
              </a:rPr>
              <a:t>their</a:t>
            </a:r>
            <a:r>
              <a:rPr dirty="0" sz="2450" spc="6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85">
                <a:solidFill>
                  <a:srgbClr val="404037"/>
                </a:solidFill>
                <a:latin typeface="Tahoma"/>
                <a:cs typeface="Tahoma"/>
              </a:rPr>
              <a:t>potential</a:t>
            </a:r>
            <a:r>
              <a:rPr dirty="0" sz="2450" spc="90">
                <a:solidFill>
                  <a:srgbClr val="404037"/>
                </a:solidFill>
                <a:latin typeface="Tahoma"/>
                <a:cs typeface="Tahoma"/>
              </a:rPr>
              <a:t> and </a:t>
            </a:r>
            <a:r>
              <a:rPr dirty="0" sz="2450" spc="95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160">
                <a:solidFill>
                  <a:srgbClr val="404037"/>
                </a:solidFill>
                <a:latin typeface="Tahoma"/>
                <a:cs typeface="Tahoma"/>
              </a:rPr>
              <a:t>become</a:t>
            </a:r>
            <a:r>
              <a:rPr dirty="0" sz="2450" spc="-12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105">
                <a:solidFill>
                  <a:srgbClr val="404037"/>
                </a:solidFill>
                <a:latin typeface="Tahoma"/>
                <a:cs typeface="Tahoma"/>
              </a:rPr>
              <a:t>independent</a:t>
            </a:r>
            <a:r>
              <a:rPr dirty="0" sz="2450" spc="-114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75">
                <a:solidFill>
                  <a:srgbClr val="404037"/>
                </a:solidFill>
                <a:latin typeface="Tahoma"/>
                <a:cs typeface="Tahoma"/>
              </a:rPr>
              <a:t>life-long</a:t>
            </a:r>
            <a:r>
              <a:rPr dirty="0" sz="2450" spc="-120">
                <a:solidFill>
                  <a:srgbClr val="404037"/>
                </a:solidFill>
                <a:latin typeface="Tahoma"/>
                <a:cs typeface="Tahoma"/>
              </a:rPr>
              <a:t> </a:t>
            </a:r>
            <a:r>
              <a:rPr dirty="0" sz="2450" spc="20">
                <a:solidFill>
                  <a:srgbClr val="404037"/>
                </a:solidFill>
                <a:latin typeface="Tahoma"/>
                <a:cs typeface="Tahoma"/>
              </a:rPr>
              <a:t>learners.</a:t>
            </a:r>
            <a:endParaRPr sz="24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78492" y="1"/>
            <a:ext cx="6209665" cy="7348855"/>
            <a:chOff x="12078492" y="1"/>
            <a:chExt cx="6209665" cy="7348855"/>
          </a:xfrm>
        </p:grpSpPr>
        <p:sp>
          <p:nvSpPr>
            <p:cNvPr id="3" name="object 3"/>
            <p:cNvSpPr/>
            <p:nvPr/>
          </p:nvSpPr>
          <p:spPr>
            <a:xfrm>
              <a:off x="12078487" y="399909"/>
              <a:ext cx="6209665" cy="6949440"/>
            </a:xfrm>
            <a:custGeom>
              <a:avLst/>
              <a:gdLst/>
              <a:ahLst/>
              <a:cxnLst/>
              <a:rect l="l" t="t" r="r" b="b"/>
              <a:pathLst>
                <a:path w="6209665" h="6949440">
                  <a:moveTo>
                    <a:pt x="2536698" y="128384"/>
                  </a:moveTo>
                  <a:lnTo>
                    <a:pt x="2487345" y="142532"/>
                  </a:lnTo>
                  <a:lnTo>
                    <a:pt x="2438171" y="157429"/>
                  </a:lnTo>
                  <a:lnTo>
                    <a:pt x="2389187" y="173062"/>
                  </a:lnTo>
                  <a:lnTo>
                    <a:pt x="2340394" y="189445"/>
                  </a:lnTo>
                  <a:lnTo>
                    <a:pt x="2291804" y="206565"/>
                  </a:lnTo>
                  <a:lnTo>
                    <a:pt x="2243417" y="224434"/>
                  </a:lnTo>
                  <a:lnTo>
                    <a:pt x="2195258" y="243039"/>
                  </a:lnTo>
                  <a:lnTo>
                    <a:pt x="2147316" y="262382"/>
                  </a:lnTo>
                  <a:lnTo>
                    <a:pt x="2099614" y="282486"/>
                  </a:lnTo>
                  <a:lnTo>
                    <a:pt x="2052154" y="303314"/>
                  </a:lnTo>
                  <a:lnTo>
                    <a:pt x="2004949" y="324891"/>
                  </a:lnTo>
                  <a:lnTo>
                    <a:pt x="1958009" y="347218"/>
                  </a:lnTo>
                  <a:lnTo>
                    <a:pt x="1911337" y="370281"/>
                  </a:lnTo>
                  <a:lnTo>
                    <a:pt x="1864931" y="394081"/>
                  </a:lnTo>
                  <a:lnTo>
                    <a:pt x="1818830" y="418630"/>
                  </a:lnTo>
                  <a:lnTo>
                    <a:pt x="1773008" y="443928"/>
                  </a:lnTo>
                  <a:lnTo>
                    <a:pt x="1727504" y="469963"/>
                  </a:lnTo>
                  <a:lnTo>
                    <a:pt x="1682305" y="496735"/>
                  </a:lnTo>
                  <a:lnTo>
                    <a:pt x="1637423" y="524256"/>
                  </a:lnTo>
                  <a:lnTo>
                    <a:pt x="1597101" y="549783"/>
                  </a:lnTo>
                  <a:lnTo>
                    <a:pt x="1557058" y="575919"/>
                  </a:lnTo>
                  <a:lnTo>
                    <a:pt x="1517294" y="602665"/>
                  </a:lnTo>
                  <a:lnTo>
                    <a:pt x="1477835" y="630021"/>
                  </a:lnTo>
                  <a:lnTo>
                    <a:pt x="1438668" y="657987"/>
                  </a:lnTo>
                  <a:lnTo>
                    <a:pt x="1399806" y="686562"/>
                  </a:lnTo>
                  <a:lnTo>
                    <a:pt x="1361249" y="715746"/>
                  </a:lnTo>
                  <a:lnTo>
                    <a:pt x="1321587" y="746658"/>
                  </a:lnTo>
                  <a:lnTo>
                    <a:pt x="1282293" y="778217"/>
                  </a:lnTo>
                  <a:lnTo>
                    <a:pt x="1243342" y="810425"/>
                  </a:lnTo>
                  <a:lnTo>
                    <a:pt x="1204760" y="843292"/>
                  </a:lnTo>
                  <a:lnTo>
                    <a:pt x="1166533" y="876808"/>
                  </a:lnTo>
                  <a:lnTo>
                    <a:pt x="1128699" y="910983"/>
                  </a:lnTo>
                  <a:lnTo>
                    <a:pt x="1091247" y="945807"/>
                  </a:lnTo>
                  <a:lnTo>
                    <a:pt x="1054176" y="981278"/>
                  </a:lnTo>
                  <a:lnTo>
                    <a:pt x="1017511" y="1017409"/>
                  </a:lnTo>
                  <a:lnTo>
                    <a:pt x="980757" y="1054709"/>
                  </a:lnTo>
                  <a:lnTo>
                    <a:pt x="944676" y="1092441"/>
                  </a:lnTo>
                  <a:lnTo>
                    <a:pt x="909281" y="1130566"/>
                  </a:lnTo>
                  <a:lnTo>
                    <a:pt x="874560" y="1169098"/>
                  </a:lnTo>
                  <a:lnTo>
                    <a:pt x="840524" y="1208011"/>
                  </a:lnTo>
                  <a:lnTo>
                    <a:pt x="807161" y="1247305"/>
                  </a:lnTo>
                  <a:lnTo>
                    <a:pt x="774484" y="1286979"/>
                  </a:lnTo>
                  <a:lnTo>
                    <a:pt x="742480" y="1327023"/>
                  </a:lnTo>
                  <a:lnTo>
                    <a:pt x="711161" y="1367421"/>
                  </a:lnTo>
                  <a:lnTo>
                    <a:pt x="680504" y="1408163"/>
                  </a:lnTo>
                  <a:lnTo>
                    <a:pt x="650544" y="1449260"/>
                  </a:lnTo>
                  <a:lnTo>
                    <a:pt x="621245" y="1490687"/>
                  </a:lnTo>
                  <a:lnTo>
                    <a:pt x="592632" y="1532445"/>
                  </a:lnTo>
                  <a:lnTo>
                    <a:pt x="564692" y="1574520"/>
                  </a:lnTo>
                  <a:lnTo>
                    <a:pt x="537425" y="1616913"/>
                  </a:lnTo>
                  <a:lnTo>
                    <a:pt x="510832" y="1659623"/>
                  </a:lnTo>
                  <a:lnTo>
                    <a:pt x="484924" y="1702612"/>
                  </a:lnTo>
                  <a:lnTo>
                    <a:pt x="459689" y="1745907"/>
                  </a:lnTo>
                  <a:lnTo>
                    <a:pt x="435127" y="1789468"/>
                  </a:lnTo>
                  <a:lnTo>
                    <a:pt x="411238" y="1833321"/>
                  </a:lnTo>
                  <a:lnTo>
                    <a:pt x="388023" y="1877428"/>
                  </a:lnTo>
                  <a:lnTo>
                    <a:pt x="365480" y="1921802"/>
                  </a:lnTo>
                  <a:lnTo>
                    <a:pt x="343611" y="1966429"/>
                  </a:lnTo>
                  <a:lnTo>
                    <a:pt x="322414" y="2011311"/>
                  </a:lnTo>
                  <a:lnTo>
                    <a:pt x="301891" y="2056409"/>
                  </a:lnTo>
                  <a:lnTo>
                    <a:pt x="286372" y="2091690"/>
                  </a:lnTo>
                  <a:lnTo>
                    <a:pt x="271272" y="2127059"/>
                  </a:lnTo>
                  <a:lnTo>
                    <a:pt x="256578" y="2162568"/>
                  </a:lnTo>
                  <a:lnTo>
                    <a:pt x="242290" y="2198217"/>
                  </a:lnTo>
                  <a:lnTo>
                    <a:pt x="223151" y="2248065"/>
                  </a:lnTo>
                  <a:lnTo>
                    <a:pt x="216954" y="2264676"/>
                  </a:lnTo>
                  <a:lnTo>
                    <a:pt x="200583" y="2309622"/>
                  </a:lnTo>
                  <a:lnTo>
                    <a:pt x="184861" y="2354707"/>
                  </a:lnTo>
                  <a:lnTo>
                    <a:pt x="169748" y="2399944"/>
                  </a:lnTo>
                  <a:lnTo>
                    <a:pt x="155270" y="2445334"/>
                  </a:lnTo>
                  <a:lnTo>
                    <a:pt x="141452" y="2490863"/>
                  </a:lnTo>
                  <a:lnTo>
                    <a:pt x="128320" y="2536533"/>
                  </a:lnTo>
                  <a:lnTo>
                    <a:pt x="2536698" y="128384"/>
                  </a:lnTo>
                  <a:close/>
                </a:path>
                <a:path w="6209665" h="6949440">
                  <a:moveTo>
                    <a:pt x="3504869" y="63"/>
                  </a:moveTo>
                  <a:lnTo>
                    <a:pt x="3454031" y="0"/>
                  </a:lnTo>
                  <a:lnTo>
                    <a:pt x="3403244" y="711"/>
                  </a:lnTo>
                  <a:lnTo>
                    <a:pt x="3352482" y="2171"/>
                  </a:lnTo>
                  <a:lnTo>
                    <a:pt x="3301771" y="4356"/>
                  </a:lnTo>
                  <a:lnTo>
                    <a:pt x="3251085" y="7264"/>
                  </a:lnTo>
                  <a:lnTo>
                    <a:pt x="3200438" y="10871"/>
                  </a:lnTo>
                  <a:lnTo>
                    <a:pt x="3135325" y="16446"/>
                  </a:lnTo>
                  <a:lnTo>
                    <a:pt x="3070390" y="23253"/>
                  </a:lnTo>
                  <a:lnTo>
                    <a:pt x="3018459" y="29667"/>
                  </a:lnTo>
                  <a:lnTo>
                    <a:pt x="2966643" y="36855"/>
                  </a:lnTo>
                  <a:lnTo>
                    <a:pt x="2914929" y="44818"/>
                  </a:lnTo>
                  <a:lnTo>
                    <a:pt x="2863316" y="53568"/>
                  </a:lnTo>
                  <a:lnTo>
                    <a:pt x="2811818" y="63119"/>
                  </a:lnTo>
                  <a:lnTo>
                    <a:pt x="63131" y="2811805"/>
                  </a:lnTo>
                  <a:lnTo>
                    <a:pt x="55689" y="2851861"/>
                  </a:lnTo>
                  <a:lnTo>
                    <a:pt x="48729" y="2891955"/>
                  </a:lnTo>
                  <a:lnTo>
                    <a:pt x="42240" y="2932138"/>
                  </a:lnTo>
                  <a:lnTo>
                    <a:pt x="36182" y="2972435"/>
                  </a:lnTo>
                  <a:lnTo>
                    <a:pt x="29171" y="3023387"/>
                  </a:lnTo>
                  <a:lnTo>
                    <a:pt x="22910" y="3074428"/>
                  </a:lnTo>
                  <a:lnTo>
                    <a:pt x="17399" y="3125559"/>
                  </a:lnTo>
                  <a:lnTo>
                    <a:pt x="12636" y="3176765"/>
                  </a:lnTo>
                  <a:lnTo>
                    <a:pt x="8623" y="3228035"/>
                  </a:lnTo>
                  <a:lnTo>
                    <a:pt x="5384" y="3279343"/>
                  </a:lnTo>
                  <a:lnTo>
                    <a:pt x="2908" y="3330702"/>
                  </a:lnTo>
                  <a:lnTo>
                    <a:pt x="1409" y="3374237"/>
                  </a:lnTo>
                  <a:lnTo>
                    <a:pt x="444" y="3417773"/>
                  </a:lnTo>
                  <a:lnTo>
                    <a:pt x="12" y="3461308"/>
                  </a:lnTo>
                  <a:lnTo>
                    <a:pt x="0" y="3483076"/>
                  </a:lnTo>
                  <a:lnTo>
                    <a:pt x="127" y="3504844"/>
                  </a:lnTo>
                  <a:lnTo>
                    <a:pt x="463092" y="3041789"/>
                  </a:lnTo>
                  <a:lnTo>
                    <a:pt x="2437828" y="1066927"/>
                  </a:lnTo>
                  <a:lnTo>
                    <a:pt x="2927477" y="577456"/>
                  </a:lnTo>
                  <a:lnTo>
                    <a:pt x="3504869" y="63"/>
                  </a:lnTo>
                  <a:close/>
                </a:path>
                <a:path w="6209665" h="6949440">
                  <a:moveTo>
                    <a:pt x="4256138" y="88569"/>
                  </a:moveTo>
                  <a:lnTo>
                    <a:pt x="4205211" y="77266"/>
                  </a:lnTo>
                  <a:lnTo>
                    <a:pt x="4154132" y="66725"/>
                  </a:lnTo>
                  <a:lnTo>
                    <a:pt x="4102938" y="56946"/>
                  </a:lnTo>
                  <a:lnTo>
                    <a:pt x="4051630" y="47942"/>
                  </a:lnTo>
                  <a:lnTo>
                    <a:pt x="3996791" y="39192"/>
                  </a:lnTo>
                  <a:lnTo>
                    <a:pt x="3941800" y="31305"/>
                  </a:lnTo>
                  <a:lnTo>
                    <a:pt x="3886708" y="24295"/>
                  </a:lnTo>
                  <a:lnTo>
                    <a:pt x="3831501" y="18173"/>
                  </a:lnTo>
                  <a:lnTo>
                    <a:pt x="3776230" y="12928"/>
                  </a:lnTo>
                  <a:lnTo>
                    <a:pt x="3724389" y="8826"/>
                  </a:lnTo>
                  <a:lnTo>
                    <a:pt x="3707104" y="7620"/>
                  </a:lnTo>
                  <a:lnTo>
                    <a:pt x="7696" y="3707028"/>
                  </a:lnTo>
                  <a:lnTo>
                    <a:pt x="12954" y="3776319"/>
                  </a:lnTo>
                  <a:lnTo>
                    <a:pt x="19634" y="3845280"/>
                  </a:lnTo>
                  <a:lnTo>
                    <a:pt x="25552" y="3896931"/>
                  </a:lnTo>
                  <a:lnTo>
                    <a:pt x="32245" y="3948582"/>
                  </a:lnTo>
                  <a:lnTo>
                    <a:pt x="42367" y="4017276"/>
                  </a:lnTo>
                  <a:lnTo>
                    <a:pt x="56959" y="4102849"/>
                  </a:lnTo>
                  <a:lnTo>
                    <a:pt x="66738" y="4154081"/>
                  </a:lnTo>
                  <a:lnTo>
                    <a:pt x="77279" y="4205211"/>
                  </a:lnTo>
                  <a:lnTo>
                    <a:pt x="88595" y="4256278"/>
                  </a:lnTo>
                  <a:lnTo>
                    <a:pt x="854024" y="3490772"/>
                  </a:lnTo>
                  <a:lnTo>
                    <a:pt x="3873500" y="471373"/>
                  </a:lnTo>
                  <a:lnTo>
                    <a:pt x="4256138" y="88569"/>
                  </a:lnTo>
                  <a:close/>
                </a:path>
                <a:path w="6209665" h="6949440">
                  <a:moveTo>
                    <a:pt x="4886147" y="298462"/>
                  </a:moveTo>
                  <a:lnTo>
                    <a:pt x="4837569" y="277342"/>
                  </a:lnTo>
                  <a:lnTo>
                    <a:pt x="4788725" y="256997"/>
                  </a:lnTo>
                  <a:lnTo>
                    <a:pt x="4739602" y="237413"/>
                  </a:lnTo>
                  <a:lnTo>
                    <a:pt x="4690249" y="218605"/>
                  </a:lnTo>
                  <a:lnTo>
                    <a:pt x="4640681" y="200571"/>
                  </a:lnTo>
                  <a:lnTo>
                    <a:pt x="4590910" y="183311"/>
                  </a:lnTo>
                  <a:lnTo>
                    <a:pt x="4540948" y="166814"/>
                  </a:lnTo>
                  <a:lnTo>
                    <a:pt x="4511599" y="157632"/>
                  </a:lnTo>
                  <a:lnTo>
                    <a:pt x="4482249" y="148628"/>
                  </a:lnTo>
                  <a:lnTo>
                    <a:pt x="4452861" y="139890"/>
                  </a:lnTo>
                  <a:lnTo>
                    <a:pt x="4423461" y="131406"/>
                  </a:lnTo>
                  <a:lnTo>
                    <a:pt x="862965" y="3691890"/>
                  </a:lnTo>
                  <a:lnTo>
                    <a:pt x="131483" y="4423270"/>
                  </a:lnTo>
                  <a:lnTo>
                    <a:pt x="145161" y="4470374"/>
                  </a:lnTo>
                  <a:lnTo>
                    <a:pt x="159512" y="4517314"/>
                  </a:lnTo>
                  <a:lnTo>
                    <a:pt x="174548" y="4564075"/>
                  </a:lnTo>
                  <a:lnTo>
                    <a:pt x="190246" y="4610646"/>
                  </a:lnTo>
                  <a:lnTo>
                    <a:pt x="206629" y="4657014"/>
                  </a:lnTo>
                  <a:lnTo>
                    <a:pt x="222605" y="4700295"/>
                  </a:lnTo>
                  <a:lnTo>
                    <a:pt x="239179" y="4743424"/>
                  </a:lnTo>
                  <a:lnTo>
                    <a:pt x="256336" y="4786376"/>
                  </a:lnTo>
                  <a:lnTo>
                    <a:pt x="274104" y="4829162"/>
                  </a:lnTo>
                  <a:lnTo>
                    <a:pt x="292455" y="4871847"/>
                  </a:lnTo>
                  <a:lnTo>
                    <a:pt x="298716" y="4886109"/>
                  </a:lnTo>
                  <a:lnTo>
                    <a:pt x="4886147" y="298462"/>
                  </a:lnTo>
                  <a:close/>
                </a:path>
                <a:path w="6209665" h="6949440">
                  <a:moveTo>
                    <a:pt x="5425795" y="598970"/>
                  </a:moveTo>
                  <a:lnTo>
                    <a:pt x="5389626" y="574725"/>
                  </a:lnTo>
                  <a:lnTo>
                    <a:pt x="5353240" y="550938"/>
                  </a:lnTo>
                  <a:lnTo>
                    <a:pt x="5297360" y="515658"/>
                  </a:lnTo>
                  <a:lnTo>
                    <a:pt x="5233797" y="477405"/>
                  </a:lnTo>
                  <a:lnTo>
                    <a:pt x="5158968" y="434632"/>
                  </a:lnTo>
                  <a:lnTo>
                    <a:pt x="5115890" y="411060"/>
                  </a:lnTo>
                  <a:lnTo>
                    <a:pt x="5072558" y="388150"/>
                  </a:lnTo>
                  <a:lnTo>
                    <a:pt x="5028984" y="365925"/>
                  </a:lnTo>
                  <a:lnTo>
                    <a:pt x="4680242" y="714527"/>
                  </a:lnTo>
                  <a:lnTo>
                    <a:pt x="679513" y="4715484"/>
                  </a:lnTo>
                  <a:lnTo>
                    <a:pt x="365988" y="5028984"/>
                  </a:lnTo>
                  <a:lnTo>
                    <a:pt x="387591" y="5071415"/>
                  </a:lnTo>
                  <a:lnTo>
                    <a:pt x="409829" y="5113604"/>
                  </a:lnTo>
                  <a:lnTo>
                    <a:pt x="432676" y="5155552"/>
                  </a:lnTo>
                  <a:lnTo>
                    <a:pt x="456145" y="5197246"/>
                  </a:lnTo>
                  <a:lnTo>
                    <a:pt x="480237" y="5238661"/>
                  </a:lnTo>
                  <a:lnTo>
                    <a:pt x="504952" y="5279796"/>
                  </a:lnTo>
                  <a:lnTo>
                    <a:pt x="535432" y="5328983"/>
                  </a:lnTo>
                  <a:lnTo>
                    <a:pt x="566788" y="5377510"/>
                  </a:lnTo>
                  <a:lnTo>
                    <a:pt x="590905" y="5413807"/>
                  </a:lnTo>
                  <a:lnTo>
                    <a:pt x="599046" y="5425808"/>
                  </a:lnTo>
                  <a:lnTo>
                    <a:pt x="908392" y="5116512"/>
                  </a:lnTo>
                  <a:lnTo>
                    <a:pt x="4807204" y="1217803"/>
                  </a:lnTo>
                  <a:lnTo>
                    <a:pt x="5425795" y="598970"/>
                  </a:lnTo>
                  <a:close/>
                </a:path>
                <a:path w="6209665" h="6949440">
                  <a:moveTo>
                    <a:pt x="5888863" y="975969"/>
                  </a:moveTo>
                  <a:lnTo>
                    <a:pt x="5879325" y="966863"/>
                  </a:lnTo>
                  <a:lnTo>
                    <a:pt x="5860072" y="948931"/>
                  </a:lnTo>
                  <a:lnTo>
                    <a:pt x="5850534" y="939965"/>
                  </a:lnTo>
                  <a:lnTo>
                    <a:pt x="5813971" y="906119"/>
                  </a:lnTo>
                  <a:lnTo>
                    <a:pt x="5777077" y="872858"/>
                  </a:lnTo>
                  <a:lnTo>
                    <a:pt x="5739854" y="840206"/>
                  </a:lnTo>
                  <a:lnTo>
                    <a:pt x="5702287" y="808164"/>
                  </a:lnTo>
                  <a:lnTo>
                    <a:pt x="5664365" y="776744"/>
                  </a:lnTo>
                  <a:lnTo>
                    <a:pt x="5626112" y="745959"/>
                  </a:lnTo>
                  <a:lnTo>
                    <a:pt x="5587504" y="715810"/>
                  </a:lnTo>
                  <a:lnTo>
                    <a:pt x="5548541" y="686308"/>
                  </a:lnTo>
                  <a:lnTo>
                    <a:pt x="1299006" y="4935829"/>
                  </a:lnTo>
                  <a:lnTo>
                    <a:pt x="992670" y="5242242"/>
                  </a:lnTo>
                  <a:lnTo>
                    <a:pt x="686384" y="5548439"/>
                  </a:lnTo>
                  <a:lnTo>
                    <a:pt x="719797" y="5592470"/>
                  </a:lnTo>
                  <a:lnTo>
                    <a:pt x="754024" y="5636120"/>
                  </a:lnTo>
                  <a:lnTo>
                    <a:pt x="789025" y="5679364"/>
                  </a:lnTo>
                  <a:lnTo>
                    <a:pt x="824839" y="5722150"/>
                  </a:lnTo>
                  <a:lnTo>
                    <a:pt x="861428" y="5764492"/>
                  </a:lnTo>
                  <a:lnTo>
                    <a:pt x="898817" y="5806338"/>
                  </a:lnTo>
                  <a:lnTo>
                    <a:pt x="937006" y="5847880"/>
                  </a:lnTo>
                  <a:lnTo>
                    <a:pt x="975995" y="5888761"/>
                  </a:lnTo>
                  <a:lnTo>
                    <a:pt x="5284889" y="1579841"/>
                  </a:lnTo>
                  <a:lnTo>
                    <a:pt x="5449506" y="1415440"/>
                  </a:lnTo>
                  <a:lnTo>
                    <a:pt x="5888863" y="975969"/>
                  </a:lnTo>
                  <a:close/>
                </a:path>
                <a:path w="6209665" h="6949440">
                  <a:moveTo>
                    <a:pt x="6209500" y="3385147"/>
                  </a:moveTo>
                  <a:lnTo>
                    <a:pt x="2726740" y="6868058"/>
                  </a:lnTo>
                  <a:lnTo>
                    <a:pt x="2772537" y="6877736"/>
                  </a:lnTo>
                  <a:lnTo>
                    <a:pt x="2818409" y="6886803"/>
                  </a:lnTo>
                  <a:lnTo>
                    <a:pt x="2864358" y="6895287"/>
                  </a:lnTo>
                  <a:lnTo>
                    <a:pt x="2910408" y="6903148"/>
                  </a:lnTo>
                  <a:lnTo>
                    <a:pt x="2956560" y="6910400"/>
                  </a:lnTo>
                  <a:lnTo>
                    <a:pt x="3002813" y="6917017"/>
                  </a:lnTo>
                  <a:lnTo>
                    <a:pt x="3072155" y="6925665"/>
                  </a:lnTo>
                  <a:lnTo>
                    <a:pt x="3124377" y="6931266"/>
                  </a:lnTo>
                  <a:lnTo>
                    <a:pt x="3176651" y="6936105"/>
                  </a:lnTo>
                  <a:lnTo>
                    <a:pt x="3228975" y="6940156"/>
                  </a:lnTo>
                  <a:lnTo>
                    <a:pt x="3281311" y="6943382"/>
                  </a:lnTo>
                  <a:lnTo>
                    <a:pt x="6209500" y="4015194"/>
                  </a:lnTo>
                  <a:lnTo>
                    <a:pt x="6209500" y="3385147"/>
                  </a:lnTo>
                  <a:close/>
                </a:path>
                <a:path w="6209665" h="6949440">
                  <a:moveTo>
                    <a:pt x="6209500" y="2545130"/>
                  </a:moveTo>
                  <a:lnTo>
                    <a:pt x="2091728" y="6663118"/>
                  </a:lnTo>
                  <a:lnTo>
                    <a:pt x="2140623" y="6683807"/>
                  </a:lnTo>
                  <a:lnTo>
                    <a:pt x="2189759" y="6703682"/>
                  </a:lnTo>
                  <a:lnTo>
                    <a:pt x="2239137" y="6722783"/>
                  </a:lnTo>
                  <a:lnTo>
                    <a:pt x="2288717" y="6741109"/>
                  </a:lnTo>
                  <a:lnTo>
                    <a:pt x="2346858" y="6761569"/>
                  </a:lnTo>
                  <a:lnTo>
                    <a:pt x="2391499" y="6776517"/>
                  </a:lnTo>
                  <a:lnTo>
                    <a:pt x="2440508" y="6792176"/>
                  </a:lnTo>
                  <a:lnTo>
                    <a:pt x="2500401" y="6810210"/>
                  </a:lnTo>
                  <a:lnTo>
                    <a:pt x="2558135" y="6826631"/>
                  </a:lnTo>
                  <a:lnTo>
                    <a:pt x="6209500" y="3175254"/>
                  </a:lnTo>
                  <a:lnTo>
                    <a:pt x="6209500" y="2545130"/>
                  </a:lnTo>
                  <a:close/>
                </a:path>
                <a:path w="6209665" h="6949440">
                  <a:moveTo>
                    <a:pt x="6209500" y="1705254"/>
                  </a:moveTo>
                  <a:lnTo>
                    <a:pt x="5315445" y="2599461"/>
                  </a:lnTo>
                  <a:lnTo>
                    <a:pt x="1548041" y="6366662"/>
                  </a:lnTo>
                  <a:lnTo>
                    <a:pt x="1591271" y="6395047"/>
                  </a:lnTo>
                  <a:lnTo>
                    <a:pt x="1634820" y="6422733"/>
                  </a:lnTo>
                  <a:lnTo>
                    <a:pt x="1678686" y="6449720"/>
                  </a:lnTo>
                  <a:lnTo>
                    <a:pt x="1722856" y="6476009"/>
                  </a:lnTo>
                  <a:lnTo>
                    <a:pt x="1767332" y="6501574"/>
                  </a:lnTo>
                  <a:lnTo>
                    <a:pt x="1812086" y="6526441"/>
                  </a:lnTo>
                  <a:lnTo>
                    <a:pt x="1857146" y="6550571"/>
                  </a:lnTo>
                  <a:lnTo>
                    <a:pt x="1902472" y="6573977"/>
                  </a:lnTo>
                  <a:lnTo>
                    <a:pt x="1948065" y="6596647"/>
                  </a:lnTo>
                  <a:lnTo>
                    <a:pt x="5945467" y="2599461"/>
                  </a:lnTo>
                  <a:lnTo>
                    <a:pt x="6209500" y="2335314"/>
                  </a:lnTo>
                  <a:lnTo>
                    <a:pt x="6209500" y="1705254"/>
                  </a:lnTo>
                  <a:close/>
                </a:path>
                <a:path w="6209665" h="6949440">
                  <a:moveTo>
                    <a:pt x="6209500" y="1331252"/>
                  </a:moveTo>
                  <a:lnTo>
                    <a:pt x="6177927" y="1291653"/>
                  </a:lnTo>
                  <a:lnTo>
                    <a:pt x="6132639" y="1236967"/>
                  </a:lnTo>
                  <a:lnTo>
                    <a:pt x="6081153" y="1177315"/>
                  </a:lnTo>
                  <a:lnTo>
                    <a:pt x="6052426" y="1144993"/>
                  </a:lnTo>
                  <a:lnTo>
                    <a:pt x="6023292" y="1112964"/>
                  </a:lnTo>
                  <a:lnTo>
                    <a:pt x="5993663" y="1081328"/>
                  </a:lnTo>
                  <a:lnTo>
                    <a:pt x="5755614" y="1319276"/>
                  </a:lnTo>
                  <a:lnTo>
                    <a:pt x="1081252" y="5993562"/>
                  </a:lnTo>
                  <a:lnTo>
                    <a:pt x="1101852" y="6012942"/>
                  </a:lnTo>
                  <a:lnTo>
                    <a:pt x="1143406" y="6051232"/>
                  </a:lnTo>
                  <a:lnTo>
                    <a:pt x="1200543" y="6101804"/>
                  </a:lnTo>
                  <a:lnTo>
                    <a:pt x="1237068" y="6133033"/>
                  </a:lnTo>
                  <a:lnTo>
                    <a:pt x="1273911" y="6163691"/>
                  </a:lnTo>
                  <a:lnTo>
                    <a:pt x="1311071" y="6193777"/>
                  </a:lnTo>
                  <a:lnTo>
                    <a:pt x="1348549" y="6223266"/>
                  </a:lnTo>
                  <a:lnTo>
                    <a:pt x="1386332" y="6252172"/>
                  </a:lnTo>
                  <a:lnTo>
                    <a:pt x="1424406" y="6280480"/>
                  </a:lnTo>
                  <a:lnTo>
                    <a:pt x="6209500" y="1495158"/>
                  </a:lnTo>
                  <a:lnTo>
                    <a:pt x="6209500" y="1331252"/>
                  </a:lnTo>
                  <a:close/>
                </a:path>
                <a:path w="6209665" h="6949440">
                  <a:moveTo>
                    <a:pt x="6209512" y="5065166"/>
                  </a:moveTo>
                  <a:lnTo>
                    <a:pt x="4471098" y="6803580"/>
                  </a:lnTo>
                  <a:lnTo>
                    <a:pt x="4521035" y="6788264"/>
                  </a:lnTo>
                  <a:lnTo>
                    <a:pt x="4570781" y="6772161"/>
                  </a:lnTo>
                  <a:lnTo>
                    <a:pt x="4620311" y="6755270"/>
                  </a:lnTo>
                  <a:lnTo>
                    <a:pt x="4669650" y="6737604"/>
                  </a:lnTo>
                  <a:lnTo>
                    <a:pt x="4718761" y="6719176"/>
                  </a:lnTo>
                  <a:lnTo>
                    <a:pt x="4767643" y="6699974"/>
                  </a:lnTo>
                  <a:lnTo>
                    <a:pt x="4816284" y="6680009"/>
                  </a:lnTo>
                  <a:lnTo>
                    <a:pt x="4864697" y="6659296"/>
                  </a:lnTo>
                  <a:lnTo>
                    <a:pt x="4912855" y="6637833"/>
                  </a:lnTo>
                  <a:lnTo>
                    <a:pt x="4960747" y="6615608"/>
                  </a:lnTo>
                  <a:lnTo>
                    <a:pt x="5008384" y="6592659"/>
                  </a:lnTo>
                  <a:lnTo>
                    <a:pt x="5054739" y="6569392"/>
                  </a:lnTo>
                  <a:lnTo>
                    <a:pt x="5100764" y="6545466"/>
                  </a:lnTo>
                  <a:lnTo>
                    <a:pt x="5136743" y="6526212"/>
                  </a:lnTo>
                  <a:lnTo>
                    <a:pt x="5172532" y="6506604"/>
                  </a:lnTo>
                  <a:lnTo>
                    <a:pt x="5208105" y="6486550"/>
                  </a:lnTo>
                  <a:lnTo>
                    <a:pt x="5243461" y="6465925"/>
                  </a:lnTo>
                  <a:lnTo>
                    <a:pt x="5285143" y="6440830"/>
                  </a:lnTo>
                  <a:lnTo>
                    <a:pt x="5326545" y="6415100"/>
                  </a:lnTo>
                  <a:lnTo>
                    <a:pt x="5367680" y="6388735"/>
                  </a:lnTo>
                  <a:lnTo>
                    <a:pt x="5408523" y="6361722"/>
                  </a:lnTo>
                  <a:lnTo>
                    <a:pt x="5449062" y="6334087"/>
                  </a:lnTo>
                  <a:lnTo>
                    <a:pt x="5489308" y="6305804"/>
                  </a:lnTo>
                  <a:lnTo>
                    <a:pt x="5529237" y="6276886"/>
                  </a:lnTo>
                  <a:lnTo>
                    <a:pt x="5568848" y="6247333"/>
                  </a:lnTo>
                  <a:lnTo>
                    <a:pt x="5608142" y="6217145"/>
                  </a:lnTo>
                  <a:lnTo>
                    <a:pt x="5647080" y="6186322"/>
                  </a:lnTo>
                  <a:lnTo>
                    <a:pt x="5685688" y="6154852"/>
                  </a:lnTo>
                  <a:lnTo>
                    <a:pt x="5727725" y="6119546"/>
                  </a:lnTo>
                  <a:lnTo>
                    <a:pt x="5769356" y="6083427"/>
                  </a:lnTo>
                  <a:lnTo>
                    <a:pt x="5810542" y="6046521"/>
                  </a:lnTo>
                  <a:lnTo>
                    <a:pt x="5851195" y="6008840"/>
                  </a:lnTo>
                  <a:lnTo>
                    <a:pt x="5891555" y="5970486"/>
                  </a:lnTo>
                  <a:lnTo>
                    <a:pt x="5931408" y="5931293"/>
                  </a:lnTo>
                  <a:lnTo>
                    <a:pt x="5967984" y="5894171"/>
                  </a:lnTo>
                  <a:lnTo>
                    <a:pt x="6003887" y="5856643"/>
                  </a:lnTo>
                  <a:lnTo>
                    <a:pt x="6039129" y="5818708"/>
                  </a:lnTo>
                  <a:lnTo>
                    <a:pt x="6073711" y="5780379"/>
                  </a:lnTo>
                  <a:lnTo>
                    <a:pt x="6107620" y="5741644"/>
                  </a:lnTo>
                  <a:lnTo>
                    <a:pt x="6140856" y="5702541"/>
                  </a:lnTo>
                  <a:lnTo>
                    <a:pt x="6173432" y="5663069"/>
                  </a:lnTo>
                  <a:lnTo>
                    <a:pt x="6205334" y="5623217"/>
                  </a:lnTo>
                  <a:lnTo>
                    <a:pt x="6209512" y="5617845"/>
                  </a:lnTo>
                  <a:lnTo>
                    <a:pt x="6209512" y="5065166"/>
                  </a:lnTo>
                  <a:close/>
                </a:path>
                <a:path w="6209665" h="6949440">
                  <a:moveTo>
                    <a:pt x="6209512" y="4225226"/>
                  </a:moveTo>
                  <a:lnTo>
                    <a:pt x="3485807" y="6948932"/>
                  </a:lnTo>
                  <a:lnTo>
                    <a:pt x="3536416" y="6948373"/>
                  </a:lnTo>
                  <a:lnTo>
                    <a:pt x="3587013" y="6947078"/>
                  </a:lnTo>
                  <a:lnTo>
                    <a:pt x="3637572" y="6945058"/>
                  </a:lnTo>
                  <a:lnTo>
                    <a:pt x="3688118" y="6942315"/>
                  </a:lnTo>
                  <a:lnTo>
                    <a:pt x="3738613" y="6938835"/>
                  </a:lnTo>
                  <a:lnTo>
                    <a:pt x="3789057" y="6934619"/>
                  </a:lnTo>
                  <a:lnTo>
                    <a:pt x="3839451" y="6929679"/>
                  </a:lnTo>
                  <a:lnTo>
                    <a:pt x="3889781" y="6924014"/>
                  </a:lnTo>
                  <a:lnTo>
                    <a:pt x="3940035" y="6917614"/>
                  </a:lnTo>
                  <a:lnTo>
                    <a:pt x="3990213" y="6910489"/>
                  </a:lnTo>
                  <a:lnTo>
                    <a:pt x="4040289" y="6902628"/>
                  </a:lnTo>
                  <a:lnTo>
                    <a:pt x="4090276" y="6894042"/>
                  </a:lnTo>
                  <a:lnTo>
                    <a:pt x="4140162" y="6884733"/>
                  </a:lnTo>
                  <a:lnTo>
                    <a:pt x="4189933" y="6874700"/>
                  </a:lnTo>
                  <a:lnTo>
                    <a:pt x="6209512" y="4855134"/>
                  </a:lnTo>
                  <a:lnTo>
                    <a:pt x="6209512" y="4225226"/>
                  </a:lnTo>
                  <a:close/>
                </a:path>
              </a:pathLst>
            </a:custGeom>
            <a:solidFill>
              <a:srgbClr val="000000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4971840" y="11"/>
              <a:ext cx="3316604" cy="4455795"/>
            </a:xfrm>
            <a:custGeom>
              <a:avLst/>
              <a:gdLst/>
              <a:ahLst/>
              <a:cxnLst/>
              <a:rect l="l" t="t" r="r" b="b"/>
              <a:pathLst>
                <a:path w="3316605" h="4455795">
                  <a:moveTo>
                    <a:pt x="1221384" y="0"/>
                  </a:moveTo>
                  <a:lnTo>
                    <a:pt x="1011351" y="0"/>
                  </a:lnTo>
                  <a:lnTo>
                    <a:pt x="212928" y="798436"/>
                  </a:lnTo>
                  <a:lnTo>
                    <a:pt x="193954" y="843711"/>
                  </a:lnTo>
                  <a:lnTo>
                    <a:pt x="175780" y="889419"/>
                  </a:lnTo>
                  <a:lnTo>
                    <a:pt x="158419" y="935520"/>
                  </a:lnTo>
                  <a:lnTo>
                    <a:pt x="141897" y="982027"/>
                  </a:lnTo>
                  <a:lnTo>
                    <a:pt x="126225" y="1028941"/>
                  </a:lnTo>
                  <a:lnTo>
                    <a:pt x="111417" y="1076236"/>
                  </a:lnTo>
                  <a:lnTo>
                    <a:pt x="97497" y="1123911"/>
                  </a:lnTo>
                  <a:lnTo>
                    <a:pt x="1221384" y="0"/>
                  </a:lnTo>
                  <a:close/>
                </a:path>
                <a:path w="3316605" h="4455795">
                  <a:moveTo>
                    <a:pt x="2061514" y="0"/>
                  </a:moveTo>
                  <a:lnTo>
                    <a:pt x="1851469" y="0"/>
                  </a:lnTo>
                  <a:lnTo>
                    <a:pt x="0" y="1851456"/>
                  </a:lnTo>
                  <a:lnTo>
                    <a:pt x="800" y="1902053"/>
                  </a:lnTo>
                  <a:lnTo>
                    <a:pt x="2527" y="1952459"/>
                  </a:lnTo>
                  <a:lnTo>
                    <a:pt x="5207" y="2002663"/>
                  </a:lnTo>
                  <a:lnTo>
                    <a:pt x="8864" y="2052637"/>
                  </a:lnTo>
                  <a:lnTo>
                    <a:pt x="2061514" y="0"/>
                  </a:lnTo>
                  <a:close/>
                </a:path>
                <a:path w="3316605" h="4455795">
                  <a:moveTo>
                    <a:pt x="2901404" y="0"/>
                  </a:moveTo>
                  <a:lnTo>
                    <a:pt x="2691371" y="0"/>
                  </a:lnTo>
                  <a:lnTo>
                    <a:pt x="108343" y="2583015"/>
                  </a:lnTo>
                  <a:lnTo>
                    <a:pt x="120472" y="2622905"/>
                  </a:lnTo>
                  <a:lnTo>
                    <a:pt x="133248" y="2662478"/>
                  </a:lnTo>
                  <a:lnTo>
                    <a:pt x="146634" y="2701760"/>
                  </a:lnTo>
                  <a:lnTo>
                    <a:pt x="160642" y="2740774"/>
                  </a:lnTo>
                  <a:lnTo>
                    <a:pt x="2901404" y="0"/>
                  </a:lnTo>
                  <a:close/>
                </a:path>
                <a:path w="3316605" h="4455795">
                  <a:moveTo>
                    <a:pt x="3316160" y="3575151"/>
                  </a:moveTo>
                  <a:lnTo>
                    <a:pt x="2441829" y="4449470"/>
                  </a:lnTo>
                  <a:lnTo>
                    <a:pt x="2486152" y="4452124"/>
                  </a:lnTo>
                  <a:lnTo>
                    <a:pt x="2530703" y="4454068"/>
                  </a:lnTo>
                  <a:lnTo>
                    <a:pt x="2575458" y="4455274"/>
                  </a:lnTo>
                  <a:lnTo>
                    <a:pt x="2620403" y="4455680"/>
                  </a:lnTo>
                  <a:lnTo>
                    <a:pt x="2626753" y="4455642"/>
                  </a:lnTo>
                  <a:lnTo>
                    <a:pt x="2639542" y="4455401"/>
                  </a:lnTo>
                  <a:lnTo>
                    <a:pt x="2645892" y="4455236"/>
                  </a:lnTo>
                  <a:lnTo>
                    <a:pt x="3316160" y="3784968"/>
                  </a:lnTo>
                  <a:lnTo>
                    <a:pt x="3316160" y="3575151"/>
                  </a:lnTo>
                  <a:close/>
                </a:path>
                <a:path w="3316605" h="4455795">
                  <a:moveTo>
                    <a:pt x="3316160" y="2735262"/>
                  </a:moveTo>
                  <a:lnTo>
                    <a:pt x="1745462" y="4305947"/>
                  </a:lnTo>
                  <a:lnTo>
                    <a:pt x="1784807" y="4319486"/>
                  </a:lnTo>
                  <a:lnTo>
                    <a:pt x="1824418" y="4332478"/>
                  </a:lnTo>
                  <a:lnTo>
                    <a:pt x="1864321" y="4344898"/>
                  </a:lnTo>
                  <a:lnTo>
                    <a:pt x="1904542" y="4356684"/>
                  </a:lnTo>
                  <a:lnTo>
                    <a:pt x="3316160" y="2945079"/>
                  </a:lnTo>
                  <a:lnTo>
                    <a:pt x="3316160" y="2735262"/>
                  </a:lnTo>
                  <a:close/>
                </a:path>
                <a:path w="3316605" h="4455795">
                  <a:moveTo>
                    <a:pt x="3316160" y="1895182"/>
                  </a:moveTo>
                  <a:lnTo>
                    <a:pt x="1184249" y="4027093"/>
                  </a:lnTo>
                  <a:lnTo>
                    <a:pt x="1216152" y="4047820"/>
                  </a:lnTo>
                  <a:lnTo>
                    <a:pt x="1248422" y="4068114"/>
                  </a:lnTo>
                  <a:lnTo>
                    <a:pt x="1281049" y="4087939"/>
                  </a:lnTo>
                  <a:lnTo>
                    <a:pt x="1314081" y="4107294"/>
                  </a:lnTo>
                  <a:lnTo>
                    <a:pt x="3316160" y="2105228"/>
                  </a:lnTo>
                  <a:lnTo>
                    <a:pt x="3316160" y="1895182"/>
                  </a:lnTo>
                  <a:close/>
                </a:path>
                <a:path w="3316605" h="4455795">
                  <a:moveTo>
                    <a:pt x="3316160" y="1055293"/>
                  </a:moveTo>
                  <a:lnTo>
                    <a:pt x="725843" y="3645611"/>
                  </a:lnTo>
                  <a:lnTo>
                    <a:pt x="751674" y="3672192"/>
                  </a:lnTo>
                  <a:lnTo>
                    <a:pt x="777938" y="3698417"/>
                  </a:lnTo>
                  <a:lnTo>
                    <a:pt x="804570" y="3724275"/>
                  </a:lnTo>
                  <a:lnTo>
                    <a:pt x="831519" y="3749738"/>
                  </a:lnTo>
                  <a:lnTo>
                    <a:pt x="3316160" y="1265110"/>
                  </a:lnTo>
                  <a:lnTo>
                    <a:pt x="3316160" y="1055293"/>
                  </a:lnTo>
                  <a:close/>
                </a:path>
                <a:path w="3316605" h="4455795">
                  <a:moveTo>
                    <a:pt x="3316160" y="215239"/>
                  </a:moveTo>
                  <a:lnTo>
                    <a:pt x="363588" y="3167811"/>
                  </a:lnTo>
                  <a:lnTo>
                    <a:pt x="383235" y="3200425"/>
                  </a:lnTo>
                  <a:lnTo>
                    <a:pt x="403326" y="3232759"/>
                  </a:lnTo>
                  <a:lnTo>
                    <a:pt x="423875" y="3264801"/>
                  </a:lnTo>
                  <a:lnTo>
                    <a:pt x="444906" y="3296539"/>
                  </a:lnTo>
                  <a:lnTo>
                    <a:pt x="3316160" y="425284"/>
                  </a:lnTo>
                  <a:lnTo>
                    <a:pt x="3316160" y="215239"/>
                  </a:lnTo>
                  <a:close/>
                </a:path>
              </a:pathLst>
            </a:custGeom>
            <a:solidFill>
              <a:srgbClr val="FFD033">
                <a:alpha val="6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2474423" y="1028701"/>
              <a:ext cx="4781550" cy="3810000"/>
            </a:xfrm>
            <a:custGeom>
              <a:avLst/>
              <a:gdLst/>
              <a:ahLst/>
              <a:cxnLst/>
              <a:rect l="l" t="t" r="r" b="b"/>
              <a:pathLst>
                <a:path w="4781550" h="3810000">
                  <a:moveTo>
                    <a:pt x="4781516" y="3809999"/>
                  </a:moveTo>
                  <a:lnTo>
                    <a:pt x="0" y="3809999"/>
                  </a:lnTo>
                  <a:lnTo>
                    <a:pt x="0" y="0"/>
                  </a:lnTo>
                  <a:lnTo>
                    <a:pt x="4781516" y="0"/>
                  </a:lnTo>
                  <a:lnTo>
                    <a:pt x="4781516" y="3809999"/>
                  </a:lnTo>
                  <a:close/>
                </a:path>
              </a:pathLst>
            </a:custGeom>
            <a:solidFill>
              <a:srgbClr val="FFD033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/>
          <p:nvPr/>
        </p:nvSpPr>
        <p:spPr>
          <a:xfrm>
            <a:off x="7006269" y="1028701"/>
            <a:ext cx="4781550" cy="3810000"/>
          </a:xfrm>
          <a:custGeom>
            <a:avLst/>
            <a:gdLst/>
            <a:ahLst/>
            <a:cxnLst/>
            <a:rect l="l" t="t" r="r" b="b"/>
            <a:pathLst>
              <a:path w="4781550" h="3810000">
                <a:moveTo>
                  <a:pt x="4781516" y="3809999"/>
                </a:moveTo>
                <a:lnTo>
                  <a:pt x="0" y="3809999"/>
                </a:lnTo>
                <a:lnTo>
                  <a:pt x="0" y="0"/>
                </a:lnTo>
                <a:lnTo>
                  <a:pt x="4781516" y="0"/>
                </a:lnTo>
                <a:lnTo>
                  <a:pt x="4781516" y="3809999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2474423" y="5446732"/>
            <a:ext cx="4781550" cy="3810000"/>
          </a:xfrm>
          <a:custGeom>
            <a:avLst/>
            <a:gdLst/>
            <a:ahLst/>
            <a:cxnLst/>
            <a:rect l="l" t="t" r="r" b="b"/>
            <a:pathLst>
              <a:path w="4781550" h="3810000">
                <a:moveTo>
                  <a:pt x="4781516" y="3809999"/>
                </a:moveTo>
                <a:lnTo>
                  <a:pt x="0" y="3809999"/>
                </a:lnTo>
                <a:lnTo>
                  <a:pt x="0" y="0"/>
                </a:lnTo>
                <a:lnTo>
                  <a:pt x="4781516" y="0"/>
                </a:lnTo>
                <a:lnTo>
                  <a:pt x="4781516" y="3809999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7006269" y="5446732"/>
            <a:ext cx="4781550" cy="3810000"/>
          </a:xfrm>
          <a:custGeom>
            <a:avLst/>
            <a:gdLst/>
            <a:ahLst/>
            <a:cxnLst/>
            <a:rect l="l" t="t" r="r" b="b"/>
            <a:pathLst>
              <a:path w="4781550" h="3810000">
                <a:moveTo>
                  <a:pt x="4781516" y="3809999"/>
                </a:moveTo>
                <a:lnTo>
                  <a:pt x="0" y="3809999"/>
                </a:lnTo>
                <a:lnTo>
                  <a:pt x="0" y="0"/>
                </a:lnTo>
                <a:lnTo>
                  <a:pt x="4781516" y="0"/>
                </a:lnTo>
                <a:lnTo>
                  <a:pt x="4781516" y="3809999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028700" y="1028701"/>
            <a:ext cx="1419225" cy="381000"/>
          </a:xfrm>
          <a:custGeom>
            <a:avLst/>
            <a:gdLst/>
            <a:ahLst/>
            <a:cxnLst/>
            <a:rect l="l" t="t" r="r" b="b"/>
            <a:pathLst>
              <a:path w="1419225" h="381000">
                <a:moveTo>
                  <a:pt x="1419225" y="380999"/>
                </a:moveTo>
                <a:lnTo>
                  <a:pt x="0" y="380999"/>
                </a:lnTo>
                <a:lnTo>
                  <a:pt x="0" y="0"/>
                </a:lnTo>
                <a:lnTo>
                  <a:pt x="1419225" y="0"/>
                </a:lnTo>
                <a:lnTo>
                  <a:pt x="1419225" y="380999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1028700" y="8178648"/>
            <a:ext cx="2486025" cy="619125"/>
          </a:xfrm>
          <a:custGeom>
            <a:avLst/>
            <a:gdLst/>
            <a:ahLst/>
            <a:cxnLst/>
            <a:rect l="l" t="t" r="r" b="b"/>
            <a:pathLst>
              <a:path w="2486025" h="619125">
                <a:moveTo>
                  <a:pt x="2369957" y="619110"/>
                </a:moveTo>
                <a:lnTo>
                  <a:pt x="116067" y="619110"/>
                </a:lnTo>
                <a:lnTo>
                  <a:pt x="70950" y="609920"/>
                </a:lnTo>
                <a:lnTo>
                  <a:pt x="34050" y="584881"/>
                </a:lnTo>
                <a:lnTo>
                  <a:pt x="9141" y="547786"/>
                </a:lnTo>
                <a:lnTo>
                  <a:pt x="0" y="502432"/>
                </a:lnTo>
                <a:lnTo>
                  <a:pt x="0" y="116678"/>
                </a:lnTo>
                <a:lnTo>
                  <a:pt x="9141" y="71324"/>
                </a:lnTo>
                <a:lnTo>
                  <a:pt x="34050" y="34229"/>
                </a:lnTo>
                <a:lnTo>
                  <a:pt x="70950" y="9189"/>
                </a:lnTo>
                <a:lnTo>
                  <a:pt x="116067" y="0"/>
                </a:lnTo>
                <a:lnTo>
                  <a:pt x="2369957" y="0"/>
                </a:lnTo>
                <a:lnTo>
                  <a:pt x="2415074" y="9189"/>
                </a:lnTo>
                <a:lnTo>
                  <a:pt x="2451974" y="34229"/>
                </a:lnTo>
                <a:lnTo>
                  <a:pt x="2476883" y="71324"/>
                </a:lnTo>
                <a:lnTo>
                  <a:pt x="2486024" y="116678"/>
                </a:lnTo>
                <a:lnTo>
                  <a:pt x="2486024" y="502432"/>
                </a:lnTo>
                <a:lnTo>
                  <a:pt x="2476883" y="547786"/>
                </a:lnTo>
                <a:lnTo>
                  <a:pt x="2451974" y="584881"/>
                </a:lnTo>
                <a:lnTo>
                  <a:pt x="2415074" y="609920"/>
                </a:lnTo>
                <a:lnTo>
                  <a:pt x="2369957" y="619110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71622" y="142404"/>
            <a:ext cx="2971799" cy="2331685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461636" y="4790233"/>
            <a:ext cx="2276474" cy="2276474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682976" y="409348"/>
            <a:ext cx="2057399" cy="205739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357827" y="4840270"/>
            <a:ext cx="1771649" cy="2057399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12748628" y="1366067"/>
            <a:ext cx="2957195" cy="5588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3500" spc="220" b="1">
                <a:solidFill>
                  <a:srgbClr val="404037"/>
                </a:solidFill>
                <a:latin typeface="Tahoma"/>
                <a:cs typeface="Tahoma"/>
              </a:rPr>
              <a:t>Worksheets</a:t>
            </a:r>
            <a:endParaRPr sz="3500">
              <a:latin typeface="Tahoma"/>
              <a:cs typeface="Tahoma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7556103" y="1366067"/>
            <a:ext cx="1922780" cy="55880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</a:pPr>
            <a:r>
              <a:rPr dirty="0" sz="3500" spc="360"/>
              <a:t>Q</a:t>
            </a:r>
            <a:r>
              <a:rPr dirty="0" sz="3500" spc="35"/>
              <a:t>u</a:t>
            </a:r>
            <a:r>
              <a:rPr dirty="0" sz="3500"/>
              <a:t>i</a:t>
            </a:r>
            <a:r>
              <a:rPr dirty="0" sz="3500" spc="270"/>
              <a:t>zz</a:t>
            </a:r>
            <a:r>
              <a:rPr dirty="0" sz="3500" spc="345"/>
              <a:t>e</a:t>
            </a:r>
            <a:r>
              <a:rPr dirty="0" sz="3500" spc="185"/>
              <a:t>s</a:t>
            </a:r>
            <a:endParaRPr sz="3500"/>
          </a:p>
        </p:txBody>
      </p:sp>
      <p:sp>
        <p:nvSpPr>
          <p:cNvPr id="17" name="object 17"/>
          <p:cNvSpPr txBox="1"/>
          <p:nvPr/>
        </p:nvSpPr>
        <p:spPr>
          <a:xfrm>
            <a:off x="13011556" y="2475051"/>
            <a:ext cx="3708400" cy="6540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95"/>
              </a:spcBef>
              <a:tabLst>
                <a:tab pos="768985" algn="l"/>
                <a:tab pos="2028825" algn="l"/>
                <a:tab pos="2740660" algn="l"/>
              </a:tabLst>
            </a:pPr>
            <a:r>
              <a:rPr dirty="0" sz="1800" spc="-95">
                <a:solidFill>
                  <a:srgbClr val="404037"/>
                </a:solidFill>
                <a:latin typeface="Verdana"/>
                <a:cs typeface="Verdana"/>
              </a:rPr>
              <a:t>It </a:t>
            </a:r>
            <a:r>
              <a:rPr dirty="0" sz="1800" spc="-30">
                <a:solidFill>
                  <a:srgbClr val="404037"/>
                </a:solidFill>
                <a:latin typeface="Verdana"/>
                <a:cs typeface="Verdana"/>
              </a:rPr>
              <a:t>is 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a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great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platform 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for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kids 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to </a:t>
            </a:r>
            <a:r>
              <a:rPr dirty="0" sz="1800" spc="-6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-4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5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90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011556" y="3141077"/>
            <a:ext cx="3702050" cy="3028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worksheets</a:t>
            </a:r>
            <a:r>
              <a:rPr dirty="0" sz="1800" spc="2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60">
                <a:solidFill>
                  <a:srgbClr val="404037"/>
                </a:solidFill>
                <a:latin typeface="Verdana"/>
                <a:cs typeface="Verdana"/>
              </a:rPr>
              <a:t>and</a:t>
            </a:r>
            <a:r>
              <a:rPr dirty="0" sz="1800" spc="229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practice</a:t>
            </a:r>
            <a:r>
              <a:rPr dirty="0" sz="1800" spc="2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more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3011556" y="3418026"/>
            <a:ext cx="3705860" cy="6540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95"/>
              </a:spcBef>
              <a:tabLst>
                <a:tab pos="968375" algn="l"/>
                <a:tab pos="1015365" algn="l"/>
                <a:tab pos="1707514" algn="l"/>
                <a:tab pos="2273300" algn="l"/>
                <a:tab pos="2359025" algn="l"/>
                <a:tab pos="2952750" algn="l"/>
              </a:tabLst>
            </a:pP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90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210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	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k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ee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40">
                <a:solidFill>
                  <a:srgbClr val="404037"/>
                </a:solidFill>
                <a:latin typeface="Verdana"/>
                <a:cs typeface="Verdana"/>
              </a:rPr>
              <a:t>s  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-25">
                <a:solidFill>
                  <a:srgbClr val="404037"/>
                </a:solidFill>
                <a:latin typeface="Verdana"/>
                <a:cs typeface="Verdana"/>
              </a:rPr>
              <a:t>f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110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	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90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b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25">
                <a:solidFill>
                  <a:srgbClr val="404037"/>
                </a:solidFill>
                <a:latin typeface="Verdana"/>
                <a:cs typeface="Verdana"/>
              </a:rPr>
              <a:t>ff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5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011556" y="4084053"/>
            <a:ext cx="1762125" cy="3028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800" spc="-25">
                <a:solidFill>
                  <a:srgbClr val="404037"/>
                </a:solidFill>
                <a:latin typeface="Verdana"/>
                <a:cs typeface="Verdana"/>
              </a:rPr>
              <a:t>f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175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1800" spc="-4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17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1800" spc="-270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2474423" y="5446732"/>
            <a:ext cx="4781550" cy="381000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4100">
              <a:latin typeface="Times New Roman"/>
              <a:cs typeface="Times New Roman"/>
            </a:endParaRPr>
          </a:p>
          <a:p>
            <a:pPr algn="ctr" marR="727075">
              <a:lnSpc>
                <a:spcPct val="100000"/>
              </a:lnSpc>
            </a:pPr>
            <a:r>
              <a:rPr dirty="0" sz="3500" spc="150" b="1">
                <a:solidFill>
                  <a:srgbClr val="404037"/>
                </a:solidFill>
                <a:latin typeface="Tahoma"/>
                <a:cs typeface="Tahoma"/>
              </a:rPr>
              <a:t>Competition</a:t>
            </a:r>
            <a:endParaRPr sz="3500">
              <a:latin typeface="Tahoma"/>
              <a:cs typeface="Tahoma"/>
            </a:endParaRPr>
          </a:p>
          <a:p>
            <a:pPr algn="just" marL="549275" marR="539115">
              <a:lnSpc>
                <a:spcPct val="114599"/>
              </a:lnSpc>
              <a:spcBef>
                <a:spcPts val="2025"/>
              </a:spcBef>
            </a:pPr>
            <a:r>
              <a:rPr dirty="0" sz="1800" spc="100">
                <a:solidFill>
                  <a:srgbClr val="404037"/>
                </a:solidFill>
                <a:latin typeface="Verdana"/>
                <a:cs typeface="Verdana"/>
              </a:rPr>
              <a:t>Q</a:t>
            </a:r>
            <a:r>
              <a:rPr dirty="0" sz="1800" spc="-275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 spc="229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275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 spc="6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-275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275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K</a:t>
            </a:r>
            <a:r>
              <a:rPr dirty="0" sz="1800" spc="-270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 spc="-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7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6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-75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2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10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13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-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b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e 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will</a:t>
            </a:r>
            <a:r>
              <a:rPr dirty="0" sz="1800" spc="-5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have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Competition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section </a:t>
            </a:r>
            <a:r>
              <a:rPr dirty="0" sz="1800" spc="-6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that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30">
                <a:solidFill>
                  <a:srgbClr val="404037"/>
                </a:solidFill>
                <a:latin typeface="Verdana"/>
                <a:cs typeface="Verdana"/>
              </a:rPr>
              <a:t>is</a:t>
            </a:r>
            <a:r>
              <a:rPr dirty="0" sz="1800" spc="-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purely</a:t>
            </a:r>
            <a:r>
              <a:rPr dirty="0" sz="1800" spc="65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focused</a:t>
            </a:r>
            <a:r>
              <a:rPr dirty="0" sz="1800" spc="70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65">
                <a:solidFill>
                  <a:srgbClr val="404037"/>
                </a:solidFill>
                <a:latin typeface="Verdana"/>
                <a:cs typeface="Verdana"/>
              </a:rPr>
              <a:t>on </a:t>
            </a:r>
            <a:r>
              <a:rPr dirty="0" sz="1800" spc="7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5">
                <a:solidFill>
                  <a:srgbClr val="404037"/>
                </a:solidFill>
                <a:latin typeface="Verdana"/>
                <a:cs typeface="Verdana"/>
              </a:rPr>
              <a:t>Grammar,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here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 students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50">
                <a:solidFill>
                  <a:srgbClr val="404037"/>
                </a:solidFill>
                <a:latin typeface="Verdana"/>
                <a:cs typeface="Verdana"/>
              </a:rPr>
              <a:t>can </a:t>
            </a:r>
            <a:r>
              <a:rPr dirty="0" sz="1800" spc="-6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participate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in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these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Grammar 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50">
                <a:solidFill>
                  <a:srgbClr val="404037"/>
                </a:solidFill>
                <a:latin typeface="Verdana"/>
                <a:cs typeface="Verdana"/>
              </a:rPr>
              <a:t>games</a:t>
            </a:r>
            <a:r>
              <a:rPr dirty="0" sz="1800" spc="55">
                <a:solidFill>
                  <a:srgbClr val="404037"/>
                </a:solidFill>
                <a:latin typeface="Verdana"/>
                <a:cs typeface="Verdana"/>
              </a:rPr>
              <a:t> with</a:t>
            </a:r>
            <a:r>
              <a:rPr dirty="0" sz="1800" spc="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their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friends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by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-90">
                <a:solidFill>
                  <a:srgbClr val="404037"/>
                </a:solidFill>
                <a:latin typeface="Verdana"/>
                <a:cs typeface="Verdana"/>
              </a:rPr>
              <a:t>v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125">
                <a:solidFill>
                  <a:srgbClr val="404037"/>
                </a:solidFill>
                <a:latin typeface="Verdana"/>
                <a:cs typeface="Verdana"/>
              </a:rPr>
              <a:t>g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17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1800" spc="-270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006269" y="5446732"/>
            <a:ext cx="4781550" cy="381000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4100">
              <a:latin typeface="Times New Roman"/>
              <a:cs typeface="Times New Roman"/>
            </a:endParaRPr>
          </a:p>
          <a:p>
            <a:pPr algn="ctr" marR="960119">
              <a:lnSpc>
                <a:spcPct val="100000"/>
              </a:lnSpc>
            </a:pPr>
            <a:r>
              <a:rPr dirty="0" sz="3500" spc="175" b="1">
                <a:solidFill>
                  <a:srgbClr val="404037"/>
                </a:solidFill>
                <a:latin typeface="Tahoma"/>
                <a:cs typeface="Tahoma"/>
              </a:rPr>
              <a:t>Vocabulary</a:t>
            </a:r>
            <a:endParaRPr sz="3500">
              <a:latin typeface="Tahoma"/>
              <a:cs typeface="Tahoma"/>
            </a:endParaRPr>
          </a:p>
          <a:p>
            <a:pPr algn="just" marL="549275" marR="541655">
              <a:lnSpc>
                <a:spcPct val="114599"/>
              </a:lnSpc>
              <a:spcBef>
                <a:spcPts val="2025"/>
              </a:spcBef>
            </a:pPr>
            <a:r>
              <a:rPr dirty="0" sz="1800" spc="-90">
                <a:solidFill>
                  <a:srgbClr val="404037"/>
                </a:solidFill>
                <a:latin typeface="Verdana"/>
                <a:cs typeface="Verdana"/>
              </a:rPr>
              <a:t>Q.W.A.C.K.</a:t>
            </a:r>
            <a:r>
              <a:rPr dirty="0" sz="1800" spc="45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education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will 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have </a:t>
            </a:r>
            <a:r>
              <a:rPr dirty="0" sz="1800" spc="-61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a </a:t>
            </a:r>
            <a:r>
              <a:rPr dirty="0" sz="1800" spc="15">
                <a:solidFill>
                  <a:srgbClr val="404037"/>
                </a:solidFill>
                <a:latin typeface="Verdana"/>
                <a:cs typeface="Verdana"/>
              </a:rPr>
              <a:t>Vocabulary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section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in </a:t>
            </a:r>
            <a:r>
              <a:rPr dirty="0" sz="1800" spc="70">
                <a:solidFill>
                  <a:srgbClr val="404037"/>
                </a:solidFill>
                <a:latin typeface="Verdana"/>
                <a:cs typeface="Verdana"/>
              </a:rPr>
              <a:t>which 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day</a:t>
            </a:r>
            <a:r>
              <a:rPr dirty="0" sz="1800" spc="-15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in</a:t>
            </a:r>
            <a:r>
              <a:rPr dirty="0" sz="1800" spc="-14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60">
                <a:solidFill>
                  <a:srgbClr val="404037"/>
                </a:solidFill>
                <a:latin typeface="Verdana"/>
                <a:cs typeface="Verdana"/>
              </a:rPr>
              <a:t>and</a:t>
            </a:r>
            <a:r>
              <a:rPr dirty="0" sz="1800" spc="-14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day</a:t>
            </a:r>
            <a:r>
              <a:rPr dirty="0" sz="1800" spc="-15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out</a:t>
            </a:r>
            <a:r>
              <a:rPr dirty="0" sz="1800" spc="-14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students</a:t>
            </a:r>
            <a:r>
              <a:rPr dirty="0" sz="1800" spc="-14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will </a:t>
            </a:r>
            <a:r>
              <a:rPr dirty="0" sz="1800" spc="-62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5">
                <a:solidFill>
                  <a:srgbClr val="404037"/>
                </a:solidFill>
                <a:latin typeface="Verdana"/>
                <a:cs typeface="Verdana"/>
              </a:rPr>
              <a:t>learn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new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words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55">
                <a:solidFill>
                  <a:srgbClr val="404037"/>
                </a:solidFill>
                <a:latin typeface="Verdana"/>
                <a:cs typeface="Verdana"/>
              </a:rPr>
              <a:t>with</a:t>
            </a:r>
            <a:r>
              <a:rPr dirty="0" sz="1800" spc="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the </a:t>
            </a:r>
            <a:r>
              <a:rPr dirty="0" sz="1800" spc="5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1800" spc="-5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-20">
                <a:solidFill>
                  <a:srgbClr val="404037"/>
                </a:solidFill>
                <a:latin typeface="Verdana"/>
                <a:cs typeface="Verdana"/>
              </a:rPr>
              <a:t>f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16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-4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 spc="-270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556103" y="2433845"/>
            <a:ext cx="3695700" cy="3028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4"/>
              </a:spcBef>
              <a:tabLst>
                <a:tab pos="1654810" algn="l"/>
                <a:tab pos="3293110" algn="l"/>
              </a:tabLst>
            </a:pPr>
            <a:r>
              <a:rPr dirty="0" sz="1800" spc="100">
                <a:solidFill>
                  <a:srgbClr val="404037"/>
                </a:solidFill>
                <a:latin typeface="Verdana"/>
                <a:cs typeface="Verdana"/>
              </a:rPr>
              <a:t>Q</a:t>
            </a:r>
            <a:r>
              <a:rPr dirty="0" sz="1800" spc="-275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 spc="229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275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 spc="6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-275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275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K</a:t>
            </a:r>
            <a:r>
              <a:rPr dirty="0" sz="1800" spc="-270">
                <a:solidFill>
                  <a:srgbClr val="404037"/>
                </a:solidFill>
                <a:latin typeface="Verdana"/>
                <a:cs typeface="Verdana"/>
              </a:rPr>
              <a:t>.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105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1800" spc="8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9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il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556103" y="2710794"/>
            <a:ext cx="3698240" cy="12827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just" marR="5080">
              <a:lnSpc>
                <a:spcPct val="114599"/>
              </a:lnSpc>
              <a:spcBef>
                <a:spcPts val="95"/>
              </a:spcBef>
            </a:pP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organize 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a </a:t>
            </a:r>
            <a:r>
              <a:rPr dirty="0" sz="1800" spc="25">
                <a:solidFill>
                  <a:srgbClr val="404037"/>
                </a:solidFill>
                <a:latin typeface="Verdana"/>
                <a:cs typeface="Verdana"/>
              </a:rPr>
              <a:t>National 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level </a:t>
            </a:r>
            <a:r>
              <a:rPr dirty="0" sz="1800" spc="35">
                <a:solidFill>
                  <a:srgbClr val="404037"/>
                </a:solidFill>
                <a:latin typeface="Verdana"/>
                <a:cs typeface="Verdana"/>
              </a:rPr>
              <a:t>Quiz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65">
                <a:solidFill>
                  <a:srgbClr val="404037"/>
                </a:solidFill>
                <a:latin typeface="Verdana"/>
                <a:cs typeface="Verdana"/>
              </a:rPr>
              <a:t>on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monthly </a:t>
            </a:r>
            <a:r>
              <a:rPr dirty="0" sz="1800" spc="-50">
                <a:solidFill>
                  <a:srgbClr val="404037"/>
                </a:solidFill>
                <a:latin typeface="Verdana"/>
                <a:cs typeface="Verdana"/>
              </a:rPr>
              <a:t>basis.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Any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student </a:t>
            </a:r>
            <a:r>
              <a:rPr dirty="0" sz="1800" spc="4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50">
                <a:solidFill>
                  <a:srgbClr val="404037"/>
                </a:solidFill>
                <a:latin typeface="Verdana"/>
                <a:cs typeface="Verdana"/>
              </a:rPr>
              <a:t>can 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participate </a:t>
            </a:r>
            <a:r>
              <a:rPr dirty="0" sz="1800" spc="60">
                <a:solidFill>
                  <a:srgbClr val="404037"/>
                </a:solidFill>
                <a:latin typeface="Verdana"/>
                <a:cs typeface="Verdana"/>
              </a:rPr>
              <a:t>and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they </a:t>
            </a:r>
            <a:r>
              <a:rPr dirty="0" sz="1800" spc="50">
                <a:solidFill>
                  <a:srgbClr val="404037"/>
                </a:solidFill>
                <a:latin typeface="Verdana"/>
                <a:cs typeface="Verdana"/>
              </a:rPr>
              <a:t>can </a:t>
            </a:r>
            <a:r>
              <a:rPr dirty="0" sz="1800" spc="55">
                <a:solidFill>
                  <a:srgbClr val="404037"/>
                </a:solidFill>
                <a:latin typeface="Verdana"/>
                <a:cs typeface="Verdana"/>
              </a:rPr>
              <a:t> check</a:t>
            </a:r>
            <a:r>
              <a:rPr dirty="0" sz="1800" spc="3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where</a:t>
            </a:r>
            <a:r>
              <a:rPr dirty="0" sz="1800" spc="3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10">
                <a:solidFill>
                  <a:srgbClr val="404037"/>
                </a:solidFill>
                <a:latin typeface="Verdana"/>
                <a:cs typeface="Verdana"/>
              </a:rPr>
              <a:t>they</a:t>
            </a:r>
            <a:r>
              <a:rPr dirty="0" sz="1800" spc="3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30">
                <a:solidFill>
                  <a:srgbClr val="404037"/>
                </a:solidFill>
                <a:latin typeface="Verdana"/>
                <a:cs typeface="Verdana"/>
              </a:rPr>
              <a:t>stand</a:t>
            </a:r>
            <a:r>
              <a:rPr dirty="0" sz="1800" spc="3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65">
                <a:solidFill>
                  <a:srgbClr val="404037"/>
                </a:solidFill>
                <a:latin typeface="Verdana"/>
                <a:cs typeface="Verdana"/>
              </a:rPr>
              <a:t>on</a:t>
            </a:r>
            <a:r>
              <a:rPr dirty="0" sz="1800" spc="3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7556103" y="3968093"/>
            <a:ext cx="3689350" cy="6540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R="5080">
              <a:lnSpc>
                <a:spcPct val="114599"/>
              </a:lnSpc>
              <a:spcBef>
                <a:spcPts val="95"/>
              </a:spcBef>
              <a:tabLst>
                <a:tab pos="1276985" algn="l"/>
                <a:tab pos="2134870" algn="l"/>
                <a:tab pos="2980055" algn="l"/>
              </a:tabLst>
            </a:pP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4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1800" spc="8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90">
                <a:solidFill>
                  <a:srgbClr val="404037"/>
                </a:solidFill>
                <a:latin typeface="Verdana"/>
                <a:cs typeface="Verdana"/>
              </a:rPr>
              <a:t>v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-1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114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90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180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180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1800" spc="17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1800" spc="2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1800" spc="75">
                <a:solidFill>
                  <a:srgbClr val="404037"/>
                </a:solidFill>
                <a:latin typeface="Verdana"/>
                <a:cs typeface="Verdana"/>
              </a:rPr>
              <a:t>d  </a:t>
            </a:r>
            <a:r>
              <a:rPr dirty="0" sz="1800" spc="-25">
                <a:solidFill>
                  <a:srgbClr val="404037"/>
                </a:solidFill>
                <a:latin typeface="Verdana"/>
                <a:cs typeface="Verdana"/>
              </a:rPr>
              <a:t>quizzes.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016000" y="2234303"/>
            <a:ext cx="4972685" cy="2510155"/>
          </a:xfrm>
          <a:prstGeom prst="rect">
            <a:avLst/>
          </a:prstGeom>
        </p:spPr>
        <p:txBody>
          <a:bodyPr wrap="square" lIns="0" tIns="197485" rIns="0" bIns="0" rtlCol="0" vert="horz">
            <a:spAutoFit/>
          </a:bodyPr>
          <a:lstStyle/>
          <a:p>
            <a:pPr marL="12700" marR="320675">
              <a:lnSpc>
                <a:spcPts val="6880"/>
              </a:lnSpc>
              <a:spcBef>
                <a:spcPts val="1555"/>
              </a:spcBef>
            </a:pPr>
            <a:r>
              <a:rPr dirty="0" sz="6950" spc="805" b="1">
                <a:solidFill>
                  <a:srgbClr val="FFD033"/>
                </a:solidFill>
                <a:latin typeface="Trebuchet MS"/>
                <a:cs typeface="Trebuchet MS"/>
              </a:rPr>
              <a:t>OUR </a:t>
            </a:r>
            <a:r>
              <a:rPr dirty="0" sz="6950" spc="810" b="1">
                <a:solidFill>
                  <a:srgbClr val="FFD033"/>
                </a:solidFill>
                <a:latin typeface="Trebuchet MS"/>
                <a:cs typeface="Trebuchet MS"/>
              </a:rPr>
              <a:t> </a:t>
            </a:r>
            <a:r>
              <a:rPr dirty="0" sz="6950" spc="-114" b="1">
                <a:solidFill>
                  <a:srgbClr val="FFD033"/>
                </a:solidFill>
                <a:latin typeface="Trebuchet MS"/>
                <a:cs typeface="Trebuchet MS"/>
              </a:rPr>
              <a:t>F</a:t>
            </a:r>
            <a:r>
              <a:rPr dirty="0" sz="6950" spc="75" b="1">
                <a:solidFill>
                  <a:srgbClr val="FFD033"/>
                </a:solidFill>
                <a:latin typeface="Trebuchet MS"/>
                <a:cs typeface="Trebuchet MS"/>
              </a:rPr>
              <a:t>E</a:t>
            </a:r>
            <a:r>
              <a:rPr dirty="0" sz="6950" spc="1050" b="1">
                <a:solidFill>
                  <a:srgbClr val="FFD033"/>
                </a:solidFill>
                <a:latin typeface="Trebuchet MS"/>
                <a:cs typeface="Trebuchet MS"/>
              </a:rPr>
              <a:t>A</a:t>
            </a:r>
            <a:r>
              <a:rPr dirty="0" sz="6950" spc="-110" b="1">
                <a:solidFill>
                  <a:srgbClr val="FFD033"/>
                </a:solidFill>
                <a:latin typeface="Trebuchet MS"/>
                <a:cs typeface="Trebuchet MS"/>
              </a:rPr>
              <a:t>T</a:t>
            </a:r>
            <a:r>
              <a:rPr dirty="0" sz="6950" spc="459" b="1">
                <a:solidFill>
                  <a:srgbClr val="FFD033"/>
                </a:solidFill>
                <a:latin typeface="Trebuchet MS"/>
                <a:cs typeface="Trebuchet MS"/>
              </a:rPr>
              <a:t>U</a:t>
            </a:r>
            <a:r>
              <a:rPr dirty="0" sz="6950" spc="730" b="1">
                <a:solidFill>
                  <a:srgbClr val="FFD033"/>
                </a:solidFill>
                <a:latin typeface="Trebuchet MS"/>
                <a:cs typeface="Trebuchet MS"/>
              </a:rPr>
              <a:t>R</a:t>
            </a:r>
            <a:r>
              <a:rPr dirty="0" sz="6950" spc="75" b="1">
                <a:solidFill>
                  <a:srgbClr val="FFD033"/>
                </a:solidFill>
                <a:latin typeface="Trebuchet MS"/>
                <a:cs typeface="Trebuchet MS"/>
              </a:rPr>
              <a:t>E</a:t>
            </a:r>
            <a:r>
              <a:rPr dirty="0" sz="6950" spc="1125" b="1">
                <a:solidFill>
                  <a:srgbClr val="FFD033"/>
                </a:solidFill>
                <a:latin typeface="Trebuchet MS"/>
                <a:cs typeface="Trebuchet MS"/>
              </a:rPr>
              <a:t>S</a:t>
            </a:r>
            <a:endParaRPr sz="69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760"/>
              </a:spcBef>
              <a:tabLst>
                <a:tab pos="708025" algn="l"/>
                <a:tab pos="1960245" algn="l"/>
                <a:tab pos="2593340" algn="l"/>
                <a:tab pos="3732529" algn="l"/>
                <a:tab pos="4166870" algn="l"/>
              </a:tabLst>
            </a:pPr>
            <a:r>
              <a:rPr dirty="0" sz="2150" spc="12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150" spc="9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2150" spc="-5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145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215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50" spc="125">
                <a:solidFill>
                  <a:srgbClr val="404037"/>
                </a:solidFill>
                <a:latin typeface="Verdana"/>
                <a:cs typeface="Verdana"/>
              </a:rPr>
              <a:t>b</a:t>
            </a:r>
            <a:r>
              <a:rPr dirty="0" sz="2150" spc="-6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145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il</a:t>
            </a:r>
            <a:r>
              <a:rPr dirty="0" sz="2150" spc="-10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9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150" spc="5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150" spc="10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150" spc="-6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150" spc="-6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150" spc="35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5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150" spc="-20">
                <a:solidFill>
                  <a:srgbClr val="404037"/>
                </a:solidFill>
                <a:latin typeface="Verdana"/>
                <a:cs typeface="Verdana"/>
              </a:rPr>
              <a:t>f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21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50" spc="10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150" spc="-95">
                <a:solidFill>
                  <a:srgbClr val="404037"/>
                </a:solidFill>
                <a:latin typeface="Verdana"/>
                <a:cs typeface="Verdana"/>
              </a:rPr>
              <a:t>y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584564" y="4718647"/>
            <a:ext cx="3400425" cy="9017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 indent="84455">
              <a:lnSpc>
                <a:spcPct val="133700"/>
              </a:lnSpc>
              <a:spcBef>
                <a:spcPts val="95"/>
              </a:spcBef>
              <a:tabLst>
                <a:tab pos="724535" algn="l"/>
                <a:tab pos="1463675" algn="l"/>
                <a:tab pos="1508125" algn="l"/>
                <a:tab pos="2598420" algn="l"/>
                <a:tab pos="3096895" algn="l"/>
              </a:tabLst>
            </a:pPr>
            <a:r>
              <a:rPr dirty="0" sz="2150" spc="145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2150" spc="10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i</a:t>
            </a:r>
            <a:r>
              <a:rPr dirty="0" sz="2150" spc="95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150" spc="110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10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215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2150" spc="130">
                <a:solidFill>
                  <a:srgbClr val="404037"/>
                </a:solidFill>
                <a:latin typeface="Verdana"/>
                <a:cs typeface="Verdana"/>
              </a:rPr>
              <a:t>p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210">
                <a:solidFill>
                  <a:srgbClr val="404037"/>
                </a:solidFill>
                <a:latin typeface="Verdana"/>
                <a:cs typeface="Verdana"/>
              </a:rPr>
              <a:t>m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50" spc="25">
                <a:solidFill>
                  <a:srgbClr val="404037"/>
                </a:solidFill>
                <a:latin typeface="Verdana"/>
                <a:cs typeface="Verdana"/>
              </a:rPr>
              <a:t>k</a:t>
            </a:r>
            <a:r>
              <a:rPr dirty="0" sz="2150" spc="20">
                <a:solidFill>
                  <a:srgbClr val="404037"/>
                </a:solidFill>
                <a:latin typeface="Verdana"/>
                <a:cs typeface="Verdana"/>
              </a:rPr>
              <a:t>e  </a:t>
            </a:r>
            <a:r>
              <a:rPr dirty="0" sz="2150" spc="-25">
                <a:solidFill>
                  <a:srgbClr val="404037"/>
                </a:solidFill>
                <a:latin typeface="Verdana"/>
                <a:cs typeface="Verdana"/>
              </a:rPr>
              <a:t>f</a:t>
            </a:r>
            <a:r>
              <a:rPr dirty="0" sz="2150" spc="9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2150" spc="110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50" spc="10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150" spc="130">
                <a:solidFill>
                  <a:srgbClr val="404037"/>
                </a:solidFill>
                <a:latin typeface="Verdana"/>
                <a:cs typeface="Verdana"/>
              </a:rPr>
              <a:t>d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	</a:t>
            </a:r>
            <a:r>
              <a:rPr dirty="0" sz="2150" spc="25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50" spc="10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150" spc="-150">
                <a:solidFill>
                  <a:srgbClr val="404037"/>
                </a:solidFill>
                <a:latin typeface="Verdana"/>
                <a:cs typeface="Verdana"/>
              </a:rPr>
              <a:t>j</a:t>
            </a:r>
            <a:r>
              <a:rPr dirty="0" sz="2150" spc="5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150" spc="-100">
                <a:solidFill>
                  <a:srgbClr val="404037"/>
                </a:solidFill>
                <a:latin typeface="Verdana"/>
                <a:cs typeface="Verdana"/>
              </a:rPr>
              <a:t>y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50" spc="125">
                <a:solidFill>
                  <a:srgbClr val="404037"/>
                </a:solidFill>
                <a:latin typeface="Verdana"/>
                <a:cs typeface="Verdana"/>
              </a:rPr>
              <a:t>b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l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	</a:t>
            </a:r>
            <a:r>
              <a:rPr dirty="0" sz="2150" spc="30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150" spc="5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016000" y="4718647"/>
            <a:ext cx="1348105" cy="13398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33700"/>
              </a:lnSpc>
              <a:spcBef>
                <a:spcPts val="95"/>
              </a:spcBef>
            </a:pPr>
            <a:r>
              <a:rPr dirty="0" sz="2150">
                <a:solidFill>
                  <a:srgbClr val="404037"/>
                </a:solidFill>
                <a:latin typeface="Verdana"/>
                <a:cs typeface="Verdana"/>
              </a:rPr>
              <a:t>features </a:t>
            </a:r>
            <a:r>
              <a:rPr dirty="0" sz="2150" spc="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50" spc="145">
                <a:solidFill>
                  <a:srgbClr val="404037"/>
                </a:solidFill>
                <a:latin typeface="Verdana"/>
                <a:cs typeface="Verdana"/>
              </a:rPr>
              <a:t>g</a:t>
            </a:r>
            <a:r>
              <a:rPr dirty="0" sz="2150" spc="-5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50" spc="210">
                <a:solidFill>
                  <a:srgbClr val="404037"/>
                </a:solidFill>
                <a:latin typeface="Verdana"/>
                <a:cs typeface="Verdana"/>
              </a:rPr>
              <a:t>mm</a:t>
            </a:r>
            <a:r>
              <a:rPr dirty="0" sz="2150" spc="-15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50" spc="-45">
                <a:solidFill>
                  <a:srgbClr val="404037"/>
                </a:solidFill>
                <a:latin typeface="Verdana"/>
                <a:cs typeface="Verdana"/>
              </a:rPr>
              <a:t>r  </a:t>
            </a:r>
            <a:r>
              <a:rPr dirty="0" sz="2150" spc="35">
                <a:solidFill>
                  <a:srgbClr val="404037"/>
                </a:solidFill>
                <a:latin typeface="Verdana"/>
                <a:cs typeface="Verdana"/>
              </a:rPr>
              <a:t>practice</a:t>
            </a:r>
            <a:endParaRPr sz="21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28" y="3081114"/>
            <a:ext cx="5019675" cy="5429250"/>
          </a:xfrm>
          <a:custGeom>
            <a:avLst/>
            <a:gdLst/>
            <a:ahLst/>
            <a:cxnLst/>
            <a:rect l="l" t="t" r="r" b="b"/>
            <a:pathLst>
              <a:path w="5019675" h="5429250">
                <a:moveTo>
                  <a:pt x="5019617" y="5429249"/>
                </a:moveTo>
                <a:lnTo>
                  <a:pt x="0" y="5429249"/>
                </a:lnTo>
                <a:lnTo>
                  <a:pt x="0" y="0"/>
                </a:lnTo>
                <a:lnTo>
                  <a:pt x="5019617" y="0"/>
                </a:lnTo>
                <a:lnTo>
                  <a:pt x="5019617" y="5429249"/>
                </a:lnTo>
                <a:close/>
              </a:path>
            </a:pathLst>
          </a:custGeom>
          <a:solidFill>
            <a:srgbClr val="EFECE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6844388" y="3081114"/>
            <a:ext cx="4600575" cy="5429250"/>
          </a:xfrm>
          <a:custGeom>
            <a:avLst/>
            <a:gdLst/>
            <a:ahLst/>
            <a:cxnLst/>
            <a:rect l="l" t="t" r="r" b="b"/>
            <a:pathLst>
              <a:path w="4600575" h="5429250">
                <a:moveTo>
                  <a:pt x="4600525" y="5429249"/>
                </a:moveTo>
                <a:lnTo>
                  <a:pt x="0" y="5429249"/>
                </a:lnTo>
                <a:lnTo>
                  <a:pt x="0" y="0"/>
                </a:lnTo>
                <a:lnTo>
                  <a:pt x="4600525" y="0"/>
                </a:lnTo>
                <a:lnTo>
                  <a:pt x="4600525" y="5429249"/>
                </a:lnTo>
                <a:close/>
              </a:path>
            </a:pathLst>
          </a:custGeom>
          <a:solidFill>
            <a:srgbClr val="EFECE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2222332" y="3081114"/>
            <a:ext cx="5019675" cy="5429250"/>
          </a:xfrm>
          <a:custGeom>
            <a:avLst/>
            <a:gdLst/>
            <a:ahLst/>
            <a:cxnLst/>
            <a:rect l="l" t="t" r="r" b="b"/>
            <a:pathLst>
              <a:path w="5019675" h="5429250">
                <a:moveTo>
                  <a:pt x="5019617" y="5429249"/>
                </a:moveTo>
                <a:lnTo>
                  <a:pt x="0" y="5429249"/>
                </a:lnTo>
                <a:lnTo>
                  <a:pt x="0" y="0"/>
                </a:lnTo>
                <a:lnTo>
                  <a:pt x="5019617" y="0"/>
                </a:lnTo>
                <a:lnTo>
                  <a:pt x="5019617" y="5429249"/>
                </a:lnTo>
                <a:close/>
              </a:path>
            </a:pathLst>
          </a:custGeom>
          <a:solidFill>
            <a:srgbClr val="EFECE7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0313" y="3339771"/>
            <a:ext cx="4486274" cy="386714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15977" y="3339771"/>
            <a:ext cx="4057649" cy="38671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49529" y="3339771"/>
            <a:ext cx="4419599" cy="3867149"/>
          </a:xfrm>
          <a:prstGeom prst="rect">
            <a:avLst/>
          </a:prstGeom>
        </p:spPr>
      </p:pic>
      <p:sp>
        <p:nvSpPr>
          <p:cNvPr id="8" name="object 8"/>
          <p:cNvSpPr/>
          <p:nvPr/>
        </p:nvSpPr>
        <p:spPr>
          <a:xfrm>
            <a:off x="1028687" y="1028712"/>
            <a:ext cx="866775" cy="866140"/>
          </a:xfrm>
          <a:custGeom>
            <a:avLst/>
            <a:gdLst/>
            <a:ahLst/>
            <a:cxnLst/>
            <a:rect l="l" t="t" r="r" b="b"/>
            <a:pathLst>
              <a:path w="866775" h="866139">
                <a:moveTo>
                  <a:pt x="866775" y="0"/>
                </a:moveTo>
                <a:lnTo>
                  <a:pt x="0" y="0"/>
                </a:lnTo>
                <a:lnTo>
                  <a:pt x="0" y="71120"/>
                </a:lnTo>
                <a:lnTo>
                  <a:pt x="0" y="866140"/>
                </a:lnTo>
                <a:lnTo>
                  <a:pt x="71247" y="866140"/>
                </a:lnTo>
                <a:lnTo>
                  <a:pt x="71247" y="71120"/>
                </a:lnTo>
                <a:lnTo>
                  <a:pt x="866775" y="71120"/>
                </a:lnTo>
                <a:lnTo>
                  <a:pt x="866775" y="0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6374479" y="1028712"/>
            <a:ext cx="866140" cy="866775"/>
          </a:xfrm>
          <a:custGeom>
            <a:avLst/>
            <a:gdLst/>
            <a:ahLst/>
            <a:cxnLst/>
            <a:rect l="l" t="t" r="r" b="b"/>
            <a:pathLst>
              <a:path w="866140" h="866775">
                <a:moveTo>
                  <a:pt x="866140" y="0"/>
                </a:moveTo>
                <a:lnTo>
                  <a:pt x="795020" y="0"/>
                </a:lnTo>
                <a:lnTo>
                  <a:pt x="0" y="0"/>
                </a:lnTo>
                <a:lnTo>
                  <a:pt x="0" y="71234"/>
                </a:lnTo>
                <a:lnTo>
                  <a:pt x="795020" y="71234"/>
                </a:lnTo>
                <a:lnTo>
                  <a:pt x="795020" y="866775"/>
                </a:lnTo>
                <a:lnTo>
                  <a:pt x="866140" y="866775"/>
                </a:lnTo>
                <a:lnTo>
                  <a:pt x="866140" y="0"/>
                </a:lnTo>
                <a:close/>
              </a:path>
            </a:pathLst>
          </a:custGeom>
          <a:solidFill>
            <a:srgbClr val="FFD03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7551725" y="8931340"/>
            <a:ext cx="318452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0">
                <a:solidFill>
                  <a:srgbClr val="EFECE7"/>
                </a:solidFill>
                <a:latin typeface="Verdana"/>
                <a:cs typeface="Verdana"/>
                <a:hlinkClick r:id="rId5"/>
              </a:rPr>
              <a:t>www.reallygreatsite.com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ftr" idx="5" sz="quarter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70"/>
              <a:t>©</a:t>
            </a:r>
            <a:r>
              <a:rPr dirty="0" spc="204"/>
              <a:t> </a:t>
            </a:r>
            <a:r>
              <a:rPr dirty="0" spc="125"/>
              <a:t>qwack</a:t>
            </a:r>
            <a:r>
              <a:rPr dirty="0" spc="204"/>
              <a:t> </a:t>
            </a:r>
            <a:r>
              <a:rPr dirty="0" spc="105"/>
              <a:t>education-</a:t>
            </a:r>
            <a:r>
              <a:rPr dirty="0" spc="204"/>
              <a:t> </a:t>
            </a:r>
            <a:r>
              <a:rPr dirty="0" spc="150"/>
              <a:t>2022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4266773" y="694563"/>
            <a:ext cx="9754870" cy="1612265"/>
          </a:xfrm>
          <a:prstGeom prst="rect"/>
        </p:spPr>
        <p:txBody>
          <a:bodyPr wrap="square" lIns="0" tIns="23177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825"/>
              </a:spcBef>
            </a:pPr>
            <a:r>
              <a:rPr dirty="0" sz="6200" spc="730">
                <a:solidFill>
                  <a:srgbClr val="FFD033"/>
                </a:solidFill>
                <a:latin typeface="Trebuchet MS"/>
                <a:cs typeface="Trebuchet MS"/>
              </a:rPr>
              <a:t>OUR</a:t>
            </a:r>
            <a:r>
              <a:rPr dirty="0" sz="6200" spc="-204">
                <a:solidFill>
                  <a:srgbClr val="FFD033"/>
                </a:solidFill>
                <a:latin typeface="Trebuchet MS"/>
                <a:cs typeface="Trebuchet MS"/>
              </a:rPr>
              <a:t> </a:t>
            </a:r>
            <a:r>
              <a:rPr dirty="0" sz="6200" spc="420">
                <a:solidFill>
                  <a:srgbClr val="FFD033"/>
                </a:solidFill>
                <a:latin typeface="Trebuchet MS"/>
                <a:cs typeface="Trebuchet MS"/>
              </a:rPr>
              <a:t>TARGET</a:t>
            </a:r>
            <a:r>
              <a:rPr dirty="0" sz="6200" spc="-200">
                <a:solidFill>
                  <a:srgbClr val="FFD033"/>
                </a:solidFill>
                <a:latin typeface="Trebuchet MS"/>
                <a:cs typeface="Trebuchet MS"/>
              </a:rPr>
              <a:t> </a:t>
            </a:r>
            <a:r>
              <a:rPr dirty="0" sz="6200" spc="530">
                <a:solidFill>
                  <a:srgbClr val="FFD033"/>
                </a:solidFill>
                <a:latin typeface="Trebuchet MS"/>
                <a:cs typeface="Trebuchet MS"/>
              </a:rPr>
              <a:t>AUDIENCE</a:t>
            </a:r>
            <a:endParaRPr sz="62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625"/>
              </a:spcBef>
            </a:pPr>
            <a:r>
              <a:rPr dirty="0" sz="2250" spc="150" b="0">
                <a:solidFill>
                  <a:srgbClr val="464545"/>
                </a:solidFill>
                <a:latin typeface="Verdana"/>
                <a:cs typeface="Verdana"/>
              </a:rPr>
              <a:t>We</a:t>
            </a:r>
            <a:r>
              <a:rPr dirty="0" sz="2250" spc="-200" b="0">
                <a:solidFill>
                  <a:srgbClr val="464545"/>
                </a:solidFill>
                <a:latin typeface="Verdana"/>
                <a:cs typeface="Verdana"/>
              </a:rPr>
              <a:t> </a:t>
            </a:r>
            <a:r>
              <a:rPr dirty="0" sz="2250" spc="-5" b="0">
                <a:solidFill>
                  <a:srgbClr val="464545"/>
                </a:solidFill>
                <a:latin typeface="Verdana"/>
                <a:cs typeface="Verdana"/>
              </a:rPr>
              <a:t>aspire</a:t>
            </a:r>
            <a:r>
              <a:rPr dirty="0" sz="2250" spc="-200" b="0">
                <a:solidFill>
                  <a:srgbClr val="464545"/>
                </a:solidFill>
                <a:latin typeface="Verdana"/>
                <a:cs typeface="Verdana"/>
              </a:rPr>
              <a:t> </a:t>
            </a:r>
            <a:r>
              <a:rPr dirty="0" sz="2250" spc="35" b="0">
                <a:solidFill>
                  <a:srgbClr val="464545"/>
                </a:solidFill>
                <a:latin typeface="Verdana"/>
                <a:cs typeface="Verdana"/>
              </a:rPr>
              <a:t>to</a:t>
            </a:r>
            <a:r>
              <a:rPr dirty="0" sz="2250" spc="-200" b="0">
                <a:solidFill>
                  <a:srgbClr val="464545"/>
                </a:solidFill>
                <a:latin typeface="Verdana"/>
                <a:cs typeface="Verdana"/>
              </a:rPr>
              <a:t> </a:t>
            </a:r>
            <a:r>
              <a:rPr dirty="0" sz="2250" spc="25" b="0">
                <a:solidFill>
                  <a:srgbClr val="464545"/>
                </a:solidFill>
                <a:latin typeface="Verdana"/>
                <a:cs typeface="Verdana"/>
              </a:rPr>
              <a:t>reach</a:t>
            </a:r>
            <a:r>
              <a:rPr dirty="0" sz="2250" spc="-195" b="0">
                <a:solidFill>
                  <a:srgbClr val="464545"/>
                </a:solidFill>
                <a:latin typeface="Verdana"/>
                <a:cs typeface="Verdana"/>
              </a:rPr>
              <a:t> </a:t>
            </a:r>
            <a:r>
              <a:rPr dirty="0" sz="2250" spc="-15" b="0">
                <a:solidFill>
                  <a:srgbClr val="464545"/>
                </a:solidFill>
                <a:latin typeface="Verdana"/>
                <a:cs typeface="Verdana"/>
              </a:rPr>
              <a:t>everyone</a:t>
            </a:r>
            <a:r>
              <a:rPr dirty="0" sz="2250" spc="-200" b="0">
                <a:solidFill>
                  <a:srgbClr val="464545"/>
                </a:solidFill>
                <a:latin typeface="Verdana"/>
                <a:cs typeface="Verdana"/>
              </a:rPr>
              <a:t> </a:t>
            </a:r>
            <a:r>
              <a:rPr dirty="0" sz="2250" spc="40" b="0">
                <a:solidFill>
                  <a:srgbClr val="464545"/>
                </a:solidFill>
                <a:latin typeface="Verdana"/>
                <a:cs typeface="Verdana"/>
              </a:rPr>
              <a:t>in</a:t>
            </a:r>
            <a:r>
              <a:rPr dirty="0" sz="2250" spc="-200" b="0">
                <a:solidFill>
                  <a:srgbClr val="464545"/>
                </a:solidFill>
                <a:latin typeface="Verdana"/>
                <a:cs typeface="Verdana"/>
              </a:rPr>
              <a:t> </a:t>
            </a:r>
            <a:r>
              <a:rPr dirty="0" sz="2250" spc="65" b="0">
                <a:solidFill>
                  <a:srgbClr val="464545"/>
                </a:solidFill>
                <a:latin typeface="Verdana"/>
                <a:cs typeface="Verdana"/>
              </a:rPr>
              <a:t>need</a:t>
            </a:r>
            <a:r>
              <a:rPr dirty="0" sz="2250" spc="-200" b="0">
                <a:solidFill>
                  <a:srgbClr val="464545"/>
                </a:solidFill>
                <a:latin typeface="Verdana"/>
                <a:cs typeface="Verdana"/>
              </a:rPr>
              <a:t> </a:t>
            </a:r>
            <a:r>
              <a:rPr dirty="0" sz="2250" spc="5" b="0">
                <a:solidFill>
                  <a:srgbClr val="464545"/>
                </a:solidFill>
                <a:latin typeface="Verdana"/>
                <a:cs typeface="Verdana"/>
              </a:rPr>
              <a:t>of</a:t>
            </a:r>
            <a:r>
              <a:rPr dirty="0" sz="2250" spc="-195" b="0">
                <a:solidFill>
                  <a:srgbClr val="464545"/>
                </a:solidFill>
                <a:latin typeface="Verdana"/>
                <a:cs typeface="Verdana"/>
              </a:rPr>
              <a:t> </a:t>
            </a:r>
            <a:r>
              <a:rPr dirty="0" sz="2250" spc="50" b="0">
                <a:solidFill>
                  <a:srgbClr val="464545"/>
                </a:solidFill>
                <a:latin typeface="Verdana"/>
                <a:cs typeface="Verdana"/>
              </a:rPr>
              <a:t>grammar</a:t>
            </a:r>
            <a:r>
              <a:rPr dirty="0" sz="2250" spc="-200" b="0">
                <a:solidFill>
                  <a:srgbClr val="464545"/>
                </a:solidFill>
                <a:latin typeface="Verdana"/>
                <a:cs typeface="Verdana"/>
              </a:rPr>
              <a:t> </a:t>
            </a:r>
            <a:r>
              <a:rPr dirty="0" sz="2250" b="0">
                <a:solidFill>
                  <a:srgbClr val="464545"/>
                </a:solidFill>
                <a:latin typeface="Verdana"/>
                <a:cs typeface="Verdana"/>
              </a:rPr>
              <a:t>resources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00397" y="7373251"/>
            <a:ext cx="4486275" cy="847725"/>
          </a:xfrm>
          <a:prstGeom prst="rect">
            <a:avLst/>
          </a:prstGeom>
          <a:solidFill>
            <a:srgbClr val="FFD033"/>
          </a:solidFill>
        </p:spPr>
        <p:txBody>
          <a:bodyPr wrap="square" lIns="0" tIns="248285" rIns="0" bIns="0" rtlCol="0" vert="horz">
            <a:spAutoFit/>
          </a:bodyPr>
          <a:lstStyle/>
          <a:p>
            <a:pPr marL="253365">
              <a:lnSpc>
                <a:spcPct val="100000"/>
              </a:lnSpc>
              <a:spcBef>
                <a:spcPts val="1955"/>
              </a:spcBef>
            </a:pPr>
            <a:r>
              <a:rPr dirty="0" sz="2100" spc="45">
                <a:solidFill>
                  <a:srgbClr val="404037"/>
                </a:solidFill>
                <a:latin typeface="Verdana"/>
                <a:cs typeface="Verdana"/>
              </a:rPr>
              <a:t>Children</a:t>
            </a:r>
            <a:r>
              <a:rPr dirty="0" sz="21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50">
                <a:solidFill>
                  <a:srgbClr val="404037"/>
                </a:solidFill>
                <a:latin typeface="Verdana"/>
                <a:cs typeface="Verdana"/>
              </a:rPr>
              <a:t>in</a:t>
            </a:r>
            <a:r>
              <a:rPr dirty="0" sz="21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25">
                <a:solidFill>
                  <a:srgbClr val="404037"/>
                </a:solidFill>
                <a:latin typeface="Verdana"/>
                <a:cs typeface="Verdana"/>
              </a:rPr>
              <a:t>their</a:t>
            </a:r>
            <a:r>
              <a:rPr dirty="0" sz="21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40">
                <a:solidFill>
                  <a:srgbClr val="404037"/>
                </a:solidFill>
                <a:latin typeface="Verdana"/>
                <a:cs typeface="Verdana"/>
              </a:rPr>
              <a:t>learning</a:t>
            </a:r>
            <a:r>
              <a:rPr dirty="0" sz="21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55">
                <a:solidFill>
                  <a:srgbClr val="404037"/>
                </a:solidFill>
                <a:latin typeface="Verdana"/>
                <a:cs typeface="Verdana"/>
              </a:rPr>
              <a:t>age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116069" y="7373251"/>
            <a:ext cx="4057650" cy="847725"/>
          </a:xfrm>
          <a:prstGeom prst="rect">
            <a:avLst/>
          </a:prstGeom>
          <a:solidFill>
            <a:srgbClr val="FFD033"/>
          </a:solidFill>
        </p:spPr>
        <p:txBody>
          <a:bodyPr wrap="square" lIns="0" tIns="10160" rIns="0" bIns="0" rtlCol="0" vert="horz">
            <a:spAutoFit/>
          </a:bodyPr>
          <a:lstStyle/>
          <a:p>
            <a:pPr marL="913765" marR="697865" indent="-210820">
              <a:lnSpc>
                <a:spcPct val="116100"/>
              </a:lnSpc>
              <a:spcBef>
                <a:spcPts val="80"/>
              </a:spcBef>
            </a:pPr>
            <a:r>
              <a:rPr dirty="0" sz="2100" spc="-65">
                <a:solidFill>
                  <a:srgbClr val="404037"/>
                </a:solidFill>
                <a:latin typeface="Verdana"/>
                <a:cs typeface="Verdana"/>
              </a:rPr>
              <a:t>T</a:t>
            </a:r>
            <a:r>
              <a:rPr dirty="0" sz="210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00" spc="-10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00" spc="10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100" spc="9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210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00" spc="-4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100" spc="-4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100" spc="-17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165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2100" spc="95">
                <a:solidFill>
                  <a:srgbClr val="404037"/>
                </a:solidFill>
                <a:latin typeface="Verdana"/>
                <a:cs typeface="Verdana"/>
              </a:rPr>
              <a:t>h</a:t>
            </a:r>
            <a:r>
              <a:rPr dirty="0" sz="2100" spc="60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100" spc="-17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165">
                <a:solidFill>
                  <a:srgbClr val="404037"/>
                </a:solidFill>
                <a:latin typeface="Verdana"/>
                <a:cs typeface="Verdana"/>
              </a:rPr>
              <a:t>w</a:t>
            </a:r>
            <a:r>
              <a:rPr dirty="0" sz="2100" spc="-10">
                <a:solidFill>
                  <a:srgbClr val="404037"/>
                </a:solidFill>
                <a:latin typeface="Verdana"/>
                <a:cs typeface="Verdana"/>
              </a:rPr>
              <a:t>a</a:t>
            </a:r>
            <a:r>
              <a:rPr dirty="0" sz="2100" spc="95">
                <a:solidFill>
                  <a:srgbClr val="404037"/>
                </a:solidFill>
                <a:latin typeface="Verdana"/>
                <a:cs typeface="Verdana"/>
              </a:rPr>
              <a:t>n</a:t>
            </a:r>
            <a:r>
              <a:rPr dirty="0" sz="2100" spc="40">
                <a:solidFill>
                  <a:srgbClr val="404037"/>
                </a:solidFill>
                <a:latin typeface="Verdana"/>
                <a:cs typeface="Verdana"/>
              </a:rPr>
              <a:t>t  </a:t>
            </a:r>
            <a:r>
              <a:rPr dirty="0" sz="2100" spc="120">
                <a:solidFill>
                  <a:srgbClr val="404037"/>
                </a:solidFill>
                <a:latin typeface="Verdana"/>
                <a:cs typeface="Verdana"/>
              </a:rPr>
              <a:t>b</a:t>
            </a:r>
            <a:r>
              <a:rPr dirty="0" sz="210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00" spc="35">
                <a:solidFill>
                  <a:srgbClr val="404037"/>
                </a:solidFill>
                <a:latin typeface="Verdana"/>
                <a:cs typeface="Verdana"/>
              </a:rPr>
              <a:t>tt</a:t>
            </a:r>
            <a:r>
              <a:rPr dirty="0" sz="210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00" spc="-35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100" spc="-17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-4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10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00" spc="-50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r>
              <a:rPr dirty="0" sz="2100" spc="55">
                <a:solidFill>
                  <a:srgbClr val="404037"/>
                </a:solidFill>
                <a:latin typeface="Verdana"/>
                <a:cs typeface="Verdana"/>
              </a:rPr>
              <a:t>o</a:t>
            </a:r>
            <a:r>
              <a:rPr dirty="0" sz="2100" spc="85">
                <a:solidFill>
                  <a:srgbClr val="404037"/>
                </a:solidFill>
                <a:latin typeface="Verdana"/>
                <a:cs typeface="Verdana"/>
              </a:rPr>
              <a:t>u</a:t>
            </a:r>
            <a:r>
              <a:rPr dirty="0" sz="2100" spc="-40">
                <a:solidFill>
                  <a:srgbClr val="404037"/>
                </a:solidFill>
                <a:latin typeface="Verdana"/>
                <a:cs typeface="Verdana"/>
              </a:rPr>
              <a:t>r</a:t>
            </a:r>
            <a:r>
              <a:rPr dirty="0" sz="2100" spc="100">
                <a:solidFill>
                  <a:srgbClr val="404037"/>
                </a:solidFill>
                <a:latin typeface="Verdana"/>
                <a:cs typeface="Verdana"/>
              </a:rPr>
              <a:t>c</a:t>
            </a:r>
            <a:r>
              <a:rPr dirty="0" sz="2100" spc="30">
                <a:solidFill>
                  <a:srgbClr val="404037"/>
                </a:solidFill>
                <a:latin typeface="Verdana"/>
                <a:cs typeface="Verdana"/>
              </a:rPr>
              <a:t>e</a:t>
            </a:r>
            <a:r>
              <a:rPr dirty="0" sz="2100" spc="-45">
                <a:solidFill>
                  <a:srgbClr val="404037"/>
                </a:solidFill>
                <a:latin typeface="Verdana"/>
                <a:cs typeface="Verdana"/>
              </a:rPr>
              <a:t>s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510552" y="7373251"/>
            <a:ext cx="4514850" cy="847725"/>
          </a:xfrm>
          <a:prstGeom prst="rect">
            <a:avLst/>
          </a:prstGeom>
          <a:solidFill>
            <a:srgbClr val="FFD033"/>
          </a:solidFill>
        </p:spPr>
        <p:txBody>
          <a:bodyPr wrap="square" lIns="0" tIns="10160" rIns="0" bIns="0" rtlCol="0" vert="horz">
            <a:spAutoFit/>
          </a:bodyPr>
          <a:lstStyle/>
          <a:p>
            <a:pPr marL="169545" indent="-175895">
              <a:lnSpc>
                <a:spcPct val="116100"/>
              </a:lnSpc>
              <a:spcBef>
                <a:spcPts val="80"/>
              </a:spcBef>
            </a:pPr>
            <a:r>
              <a:rPr dirty="0" sz="2100" spc="45">
                <a:solidFill>
                  <a:srgbClr val="404037"/>
                </a:solidFill>
                <a:latin typeface="Verdana"/>
                <a:cs typeface="Verdana"/>
              </a:rPr>
              <a:t>Parents</a:t>
            </a:r>
            <a:r>
              <a:rPr dirty="0" sz="21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105">
                <a:solidFill>
                  <a:srgbClr val="404037"/>
                </a:solidFill>
                <a:latin typeface="Verdana"/>
                <a:cs typeface="Verdana"/>
              </a:rPr>
              <a:t>who</a:t>
            </a:r>
            <a:r>
              <a:rPr dirty="0" sz="21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70">
                <a:solidFill>
                  <a:srgbClr val="404037"/>
                </a:solidFill>
                <a:latin typeface="Verdana"/>
                <a:cs typeface="Verdana"/>
              </a:rPr>
              <a:t>need</a:t>
            </a:r>
            <a:r>
              <a:rPr dirty="0" sz="21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5">
                <a:solidFill>
                  <a:srgbClr val="404037"/>
                </a:solidFill>
                <a:latin typeface="Verdana"/>
                <a:cs typeface="Verdana"/>
              </a:rPr>
              <a:t>any</a:t>
            </a:r>
            <a:r>
              <a:rPr dirty="0" sz="2100" spc="-185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10">
                <a:solidFill>
                  <a:srgbClr val="404037"/>
                </a:solidFill>
                <a:latin typeface="Verdana"/>
                <a:cs typeface="Verdana"/>
              </a:rPr>
              <a:t>assistance </a:t>
            </a:r>
            <a:r>
              <a:rPr dirty="0" sz="2100" spc="-72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50">
                <a:solidFill>
                  <a:srgbClr val="404037"/>
                </a:solidFill>
                <a:latin typeface="Verdana"/>
                <a:cs typeface="Verdana"/>
              </a:rPr>
              <a:t>in</a:t>
            </a:r>
            <a:r>
              <a:rPr dirty="0" sz="21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25">
                <a:solidFill>
                  <a:srgbClr val="404037"/>
                </a:solidFill>
                <a:latin typeface="Verdana"/>
                <a:cs typeface="Verdana"/>
              </a:rPr>
              <a:t>their</a:t>
            </a:r>
            <a:r>
              <a:rPr dirty="0" sz="21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20">
                <a:solidFill>
                  <a:srgbClr val="404037"/>
                </a:solidFill>
                <a:latin typeface="Verdana"/>
                <a:cs typeface="Verdana"/>
              </a:rPr>
              <a:t>child's</a:t>
            </a:r>
            <a:r>
              <a:rPr dirty="0" sz="21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40">
                <a:solidFill>
                  <a:srgbClr val="404037"/>
                </a:solidFill>
                <a:latin typeface="Verdana"/>
                <a:cs typeface="Verdana"/>
              </a:rPr>
              <a:t>learning</a:t>
            </a:r>
            <a:r>
              <a:rPr dirty="0" sz="2100" spc="-180">
                <a:solidFill>
                  <a:srgbClr val="404037"/>
                </a:solidFill>
                <a:latin typeface="Verdana"/>
                <a:cs typeface="Verdana"/>
              </a:rPr>
              <a:t> </a:t>
            </a:r>
            <a:r>
              <a:rPr dirty="0" sz="2100" spc="75">
                <a:solidFill>
                  <a:srgbClr val="404037"/>
                </a:solidFill>
                <a:latin typeface="Verdana"/>
                <a:cs typeface="Verdana"/>
              </a:rPr>
              <a:t>growth</a:t>
            </a:r>
            <a:endParaRPr sz="21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2022-05-18T12:28:08Z</dcterms:created>
  <dcterms:modified xsi:type="dcterms:W3CDTF">2022-05-18T12:28:08Z</dcterms:modified>
</cp:coreProperties>
</file>